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7E323-61A7-FE2C-1933-B3D6452F88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5B1367-FD79-0B81-E383-BD398E6E92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978FC-8234-E41D-EA8C-6A1510991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72A-EF5D-4E9B-9E7C-20BB4B07DBE0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0B27A5-EAA6-BE18-10B5-344C4ACC4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502E0-F549-156B-3165-36AE6F8FC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0DD8F-EF65-46D5-A1D8-A18AA728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147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88880-415A-A2E3-D7BB-13341F36F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F93CFE-B072-04C8-947A-A9AC1B9CA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D3253-2A82-5ABA-659D-B1746B0C1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72A-EF5D-4E9B-9E7C-20BB4B07DBE0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FD6B8-24D7-7092-7A18-1938DA233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C9B40-1BDE-F05D-7905-DF943511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0DD8F-EF65-46D5-A1D8-A18AA728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34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25DB94-8410-FD68-B1FE-8245948649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90E5E7-1ACD-D744-4E7D-45A829CA8F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40982-1F79-3AF0-E870-13E0A547F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72A-EF5D-4E9B-9E7C-20BB4B07DBE0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C434F-BEC9-26AC-E24E-718E4F34D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95CE3-420C-8A60-6381-EB8A677E2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0DD8F-EF65-46D5-A1D8-A18AA728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16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DF036-1601-3590-5541-0B3889E1F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18A2A-C544-AD3F-CC1D-BF22D5854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4B0AA-307A-54E8-036C-4E9FE137A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72A-EF5D-4E9B-9E7C-20BB4B07DBE0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0D69A-C24F-A24B-B4D5-BF37C4DFC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CF72B-5F73-3C43-7ABB-BB6FE658A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0DD8F-EF65-46D5-A1D8-A18AA728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660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C55A0-F33C-EB44-9322-12474EB71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8EA10-C3F0-4A95-CBD4-CDBC485E7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A4B24-9E4E-0044-0AC3-D44402FB3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72A-EF5D-4E9B-9E7C-20BB4B07DBE0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1EB70-57EE-C676-26CC-E80AB288B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30AF0-8555-3D3A-08B5-4A258F558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0DD8F-EF65-46D5-A1D8-A18AA728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753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F9882-6117-2ADE-01AC-EDB5F9415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EFB2C-089C-96AE-05DD-6CE1D5570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374BD-2641-530B-0387-3AC73E3623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132FF1-D550-5C7F-CA3B-895819223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72A-EF5D-4E9B-9E7C-20BB4B07DBE0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180C28-9AAB-1D58-C1F0-97D3D06C8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279E-0F49-064C-BDB9-2673962E7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0DD8F-EF65-46D5-A1D8-A18AA728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16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D8A44-E9D9-38E8-7B90-F8EAC3D84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9C63E5-DB1D-D390-29A1-69726AF8B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679C51-72B5-20E2-235F-3B5C6B2A2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313DD8-FD01-3023-04EB-4EB81B413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8485D5-EF9F-6F25-E9B4-904377B257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5B4AF2-BF13-213F-4DFE-23E90A554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72A-EF5D-4E9B-9E7C-20BB4B07DBE0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59E416-0091-69A9-C66E-9F574D17A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D411DB-F5FC-8644-4526-C2DF9ECB1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0DD8F-EF65-46D5-A1D8-A18AA728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8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35712-E540-F4D2-5C1D-1A05D3222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E1C63C-4C67-51BF-50D1-16D11C671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72A-EF5D-4E9B-9E7C-20BB4B07DBE0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EB3E4F-5FC4-C0AE-957C-5616946B1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DD887B-53C5-2B7A-ADF5-945F6EF32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0DD8F-EF65-46D5-A1D8-A18AA728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90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717700-C502-6639-8BB9-FC87822B0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72A-EF5D-4E9B-9E7C-20BB4B07DBE0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6B59D5-0A39-D92A-2DDD-661947AF4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295219-0306-73E2-AA42-6A9326365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0DD8F-EF65-46D5-A1D8-A18AA728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88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894BB-EADE-780E-AAC0-BA7383099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CA3B2-4B77-35E0-C25D-4F1340A06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12E8E0-177B-2D32-668F-0F77A4E99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4AF38-7A50-0F73-8CED-044976A55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72A-EF5D-4E9B-9E7C-20BB4B07DBE0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35C8D-364E-672D-FA6B-F70B97C97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F2D8DD-48FF-CEFF-6D0A-253D63341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0DD8F-EF65-46D5-A1D8-A18AA728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66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E1091-2FE0-1ADA-D802-077384CC6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2BE13C-65CC-3732-AC5D-6F3C75C5C7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F8F82B-BD32-EBA2-C1F7-F7F62EC1C2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E59A8B-686C-7A7E-03BC-8AEA99ECF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72A-EF5D-4E9B-9E7C-20BB4B07DBE0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B77757-6DC6-37B3-9D3F-4C2DD6C38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9BC2AC-E237-8138-F057-27B0255C1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0DD8F-EF65-46D5-A1D8-A18AA728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70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B7841A-2A6C-16B4-45AD-473921DC5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24ABC4-A3FD-30F9-1BB9-D116C0EB1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BDD9A-9062-135C-3F32-FFAE52A2CE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0A72A-EF5D-4E9B-9E7C-20BB4B07DBE0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BA173-1047-D04C-6B39-B649EFB35B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A1B09-5BCD-1FA1-E85A-39D5D92E8A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0DD8F-EF65-46D5-A1D8-A18AA728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B1840AA-2A50-BDD7-8C88-E74B70388C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057" y="715191"/>
            <a:ext cx="10920549" cy="614280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C7E0A92-42FF-D7DF-0483-2BE80C03A670}"/>
              </a:ext>
            </a:extLst>
          </p:cNvPr>
          <p:cNvSpPr txBox="1"/>
          <p:nvPr/>
        </p:nvSpPr>
        <p:spPr>
          <a:xfrm>
            <a:off x="566057" y="235132"/>
            <a:ext cx="2299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1</a:t>
            </a:r>
          </a:p>
        </p:txBody>
      </p:sp>
    </p:spTree>
    <p:extLst>
      <p:ext uri="{BB962C8B-B14F-4D97-AF65-F5344CB8AC3E}">
        <p14:creationId xmlns:p14="http://schemas.microsoft.com/office/powerpoint/2010/main" val="4272572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5D928F4-E96E-0BD5-0CFB-F320984BE7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623" y="769076"/>
            <a:ext cx="10824754" cy="60889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E2B3247-265D-F2FD-3DFA-9370C41E9438}"/>
              </a:ext>
            </a:extLst>
          </p:cNvPr>
          <p:cNvSpPr txBox="1"/>
          <p:nvPr/>
        </p:nvSpPr>
        <p:spPr>
          <a:xfrm>
            <a:off x="566057" y="235132"/>
            <a:ext cx="2299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2</a:t>
            </a:r>
          </a:p>
        </p:txBody>
      </p:sp>
    </p:spTree>
    <p:extLst>
      <p:ext uri="{BB962C8B-B14F-4D97-AF65-F5344CB8AC3E}">
        <p14:creationId xmlns:p14="http://schemas.microsoft.com/office/powerpoint/2010/main" val="594314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C525B3-0A1B-66EC-5C31-32E55B9A8C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263" y="685800"/>
            <a:ext cx="10972800" cy="6172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79A1769-2C8F-6591-D237-B1B06263EB14}"/>
              </a:ext>
            </a:extLst>
          </p:cNvPr>
          <p:cNvSpPr txBox="1"/>
          <p:nvPr/>
        </p:nvSpPr>
        <p:spPr>
          <a:xfrm>
            <a:off x="566057" y="235132"/>
            <a:ext cx="2299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3</a:t>
            </a:r>
          </a:p>
        </p:txBody>
      </p:sp>
    </p:spTree>
    <p:extLst>
      <p:ext uri="{BB962C8B-B14F-4D97-AF65-F5344CB8AC3E}">
        <p14:creationId xmlns:p14="http://schemas.microsoft.com/office/powerpoint/2010/main" val="2720134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062A70F-7F95-B1BB-9438-D34A81F51F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99" y="713780"/>
            <a:ext cx="11058525" cy="62204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E305C09-9AF3-2F36-5FF8-39606AF71C02}"/>
              </a:ext>
            </a:extLst>
          </p:cNvPr>
          <p:cNvSpPr txBox="1"/>
          <p:nvPr/>
        </p:nvSpPr>
        <p:spPr>
          <a:xfrm>
            <a:off x="566057" y="235132"/>
            <a:ext cx="2299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4</a:t>
            </a:r>
          </a:p>
        </p:txBody>
      </p:sp>
    </p:spTree>
    <p:extLst>
      <p:ext uri="{BB962C8B-B14F-4D97-AF65-F5344CB8AC3E}">
        <p14:creationId xmlns:p14="http://schemas.microsoft.com/office/powerpoint/2010/main" val="4040836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WSU CPPS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Singh, Dilip Kumar</dc:creator>
  <cp:lastModifiedBy>Singh, Dilip Kumar</cp:lastModifiedBy>
  <cp:revision>1</cp:revision>
  <dcterms:created xsi:type="dcterms:W3CDTF">2022-12-12T20:59:07Z</dcterms:created>
  <dcterms:modified xsi:type="dcterms:W3CDTF">2022-12-12T21:05:36Z</dcterms:modified>
</cp:coreProperties>
</file>