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365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177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217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3484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224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89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51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62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577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2031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7542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86F8B-FBBE-46E6-A286-5ACAC423B905}" type="datetimeFigureOut">
              <a:rPr lang="zh-CN" altLang="en-US" smtClean="0"/>
              <a:t>2018/9/8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62985-1C4D-4A06-8E1E-91079928A7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534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3A8DE9F-709B-4664-B81E-DB5B07C08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574" y="1085851"/>
            <a:ext cx="3555885" cy="501838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0E1590E-72E1-4B0B-9F10-8F8BFB1FCC6C}"/>
              </a:ext>
            </a:extLst>
          </p:cNvPr>
          <p:cNvSpPr txBox="1"/>
          <p:nvPr/>
        </p:nvSpPr>
        <p:spPr>
          <a:xfrm>
            <a:off x="1054443" y="494270"/>
            <a:ext cx="772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We selected the “Targeted acquisition method” and “Include all matching scans”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3205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>
            <a:extLst>
              <a:ext uri="{FF2B5EF4-FFF2-40B4-BE49-F238E27FC236}">
                <a16:creationId xmlns:a16="http://schemas.microsoft.com/office/drawing/2014/main" id="{FF9E701C-FBC1-4FBD-8B62-BC34339C5880}"/>
              </a:ext>
            </a:extLst>
          </p:cNvPr>
          <p:cNvGrpSpPr/>
          <p:nvPr/>
        </p:nvGrpSpPr>
        <p:grpSpPr>
          <a:xfrm>
            <a:off x="403654" y="1466749"/>
            <a:ext cx="8213124" cy="4258548"/>
            <a:chOff x="0" y="1265336"/>
            <a:chExt cx="9144000" cy="4327328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53A47EFC-DE7D-4534-A6ED-7FF5EC900B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265336"/>
              <a:ext cx="9144000" cy="4327328"/>
            </a:xfrm>
            <a:prstGeom prst="rect">
              <a:avLst/>
            </a:prstGeom>
          </p:spPr>
        </p:pic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A976B39C-0C27-415D-A5F6-8F3794C2F3BE}"/>
                </a:ext>
              </a:extLst>
            </p:cNvPr>
            <p:cNvSpPr/>
            <p:nvPr/>
          </p:nvSpPr>
          <p:spPr>
            <a:xfrm>
              <a:off x="7298724" y="2183027"/>
              <a:ext cx="205946" cy="331161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3FCCD7E8-DAAD-4A13-9BB6-25378DE88A35}"/>
              </a:ext>
            </a:extLst>
          </p:cNvPr>
          <p:cNvSpPr txBox="1"/>
          <p:nvPr/>
        </p:nvSpPr>
        <p:spPr>
          <a:xfrm>
            <a:off x="988541" y="609600"/>
            <a:ext cx="4544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An incorrect time window for Group 100uM-3.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262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23</Words>
  <Application>Microsoft Office PowerPoint</Application>
  <PresentationFormat>全屏显示(4:3)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SHAO Xiaojian</dc:creator>
  <cp:lastModifiedBy>SHAO Xiaojian</cp:lastModifiedBy>
  <cp:revision>4</cp:revision>
  <dcterms:created xsi:type="dcterms:W3CDTF">2018-09-08T03:18:11Z</dcterms:created>
  <dcterms:modified xsi:type="dcterms:W3CDTF">2018-09-08T04:41:26Z</dcterms:modified>
</cp:coreProperties>
</file>