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58" autoAdjust="0"/>
  </p:normalViewPr>
  <p:slideViewPr>
    <p:cSldViewPr snapToGrid="0">
      <p:cViewPr>
        <p:scale>
          <a:sx n="32" d="100"/>
          <a:sy n="32" d="100"/>
        </p:scale>
        <p:origin x="3516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EA03-69B5-4E28-8B6D-F744DA84FD8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53ED-A20A-44D5-B301-A97603D4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analyses of WT and KO for this particular protein picks up a wrong peak.</a:t>
            </a:r>
            <a:r>
              <a:rPr lang="en-US" baseline="0" dirty="0" smtClean="0"/>
              <a:t> Although according to the spectral library the real peak is at 45.3 min. the KO doesn’t have the protein and we don’t identify also. But Skyline assigns the wrong peak.</a:t>
            </a:r>
          </a:p>
          <a:p>
            <a:r>
              <a:rPr lang="en-US" baseline="0" dirty="0" smtClean="0"/>
              <a:t>What could be the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53ED-A20A-44D5-B301-A97603D43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C9B8-77B8-4B7B-AF03-5B29B100C67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3193-A891-4509-86A3-F28492D8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7650" y="273503"/>
            <a:ext cx="11491568" cy="6146347"/>
            <a:chOff x="371475" y="273503"/>
            <a:chExt cx="11491568" cy="61463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50170" b="5238"/>
            <a:stretch/>
          </p:blipFill>
          <p:spPr>
            <a:xfrm>
              <a:off x="371475" y="273503"/>
              <a:ext cx="11491568" cy="614634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66725" y="3346676"/>
              <a:ext cx="2057400" cy="161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029200" y="5010150"/>
              <a:ext cx="28575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381500" y="457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Real peak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14862" y="10477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9012" y="10477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9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50" t="20519" r="69250" b="19926"/>
          <a:stretch/>
        </p:blipFill>
        <p:spPr>
          <a:xfrm>
            <a:off x="4084320" y="426720"/>
            <a:ext cx="402336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7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Basak, Trayambak</dc:creator>
  <cp:lastModifiedBy>Basak, Trayambak</cp:lastModifiedBy>
  <cp:revision>2</cp:revision>
  <dcterms:created xsi:type="dcterms:W3CDTF">2017-10-24T18:40:13Z</dcterms:created>
  <dcterms:modified xsi:type="dcterms:W3CDTF">2017-10-24T18:47:42Z</dcterms:modified>
</cp:coreProperties>
</file>