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2" d="100"/>
          <a:sy n="132" d="100"/>
        </p:scale>
        <p:origin x="-11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8FD4-73E6-4959-BF93-648C7B620969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CDDA-CC8C-4AAF-8FF2-943561EB682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84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8FD4-73E6-4959-BF93-648C7B620969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CDDA-CC8C-4AAF-8FF2-943561EB682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793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8FD4-73E6-4959-BF93-648C7B620969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CDDA-CC8C-4AAF-8FF2-943561EB682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327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8FD4-73E6-4959-BF93-648C7B620969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CDDA-CC8C-4AAF-8FF2-943561EB682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156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8FD4-73E6-4959-BF93-648C7B620969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CDDA-CC8C-4AAF-8FF2-943561EB682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832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8FD4-73E6-4959-BF93-648C7B620969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CDDA-CC8C-4AAF-8FF2-943561EB682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364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8FD4-73E6-4959-BF93-648C7B620969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CDDA-CC8C-4AAF-8FF2-943561EB682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825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8FD4-73E6-4959-BF93-648C7B620969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CDDA-CC8C-4AAF-8FF2-943561EB682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071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8FD4-73E6-4959-BF93-648C7B620969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CDDA-CC8C-4AAF-8FF2-943561EB682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208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8FD4-73E6-4959-BF93-648C7B620969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CDDA-CC8C-4AAF-8FF2-943561EB682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588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8FD4-73E6-4959-BF93-648C7B620969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CDDA-CC8C-4AAF-8FF2-943561EB682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952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98FD4-73E6-4959-BF93-648C7B620969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82CDDA-CC8C-4AAF-8FF2-943561EB682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95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1" y="76200"/>
            <a:ext cx="3657599" cy="216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1" y="2286000"/>
            <a:ext cx="3685799" cy="216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feld 3"/>
          <p:cNvSpPr txBox="1"/>
          <p:nvPr/>
        </p:nvSpPr>
        <p:spPr>
          <a:xfrm>
            <a:off x="3886200" y="457200"/>
            <a:ext cx="10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standard</a:t>
            </a:r>
            <a:endParaRPr lang="en-US" dirty="0"/>
          </a:p>
        </p:txBody>
      </p:sp>
      <p:sp>
        <p:nvSpPr>
          <p:cNvPr id="7" name="Textfeld 6"/>
          <p:cNvSpPr txBox="1"/>
          <p:nvPr/>
        </p:nvSpPr>
        <p:spPr>
          <a:xfrm>
            <a:off x="3962400" y="2667000"/>
            <a:ext cx="2122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Scroll </a:t>
            </a:r>
            <a:r>
              <a:rPr lang="de-DE" dirty="0" err="1" smtClean="0"/>
              <a:t>wheel</a:t>
            </a:r>
            <a:r>
              <a:rPr lang="de-DE" dirty="0" smtClean="0"/>
              <a:t> </a:t>
            </a:r>
            <a:r>
              <a:rPr lang="de-DE" dirty="0" err="1" smtClean="0"/>
              <a:t>up</a:t>
            </a:r>
            <a:r>
              <a:rPr lang="de-DE" dirty="0" smtClean="0"/>
              <a:t> </a:t>
            </a:r>
            <a:r>
              <a:rPr lang="de-DE" dirty="0" err="1" smtClean="0"/>
              <a:t>once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01" y="4592933"/>
            <a:ext cx="3699600" cy="2193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feld 8"/>
          <p:cNvSpPr txBox="1"/>
          <p:nvPr/>
        </p:nvSpPr>
        <p:spPr>
          <a:xfrm>
            <a:off x="3972600" y="5029200"/>
            <a:ext cx="2408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Scroll </a:t>
            </a:r>
            <a:r>
              <a:rPr lang="de-DE" dirty="0" err="1" smtClean="0"/>
              <a:t>wheel</a:t>
            </a:r>
            <a:r>
              <a:rPr lang="de-DE" smtClean="0"/>
              <a:t> down </a:t>
            </a:r>
            <a:r>
              <a:rPr lang="de-DE" dirty="0" err="1" smtClean="0"/>
              <a:t>once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732151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Bildschirmpräsentation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Stephanie Kaspar</dc:creator>
  <cp:lastModifiedBy>Stephanie Kaspar</cp:lastModifiedBy>
  <cp:revision>1</cp:revision>
  <dcterms:created xsi:type="dcterms:W3CDTF">2016-01-12T11:32:52Z</dcterms:created>
  <dcterms:modified xsi:type="dcterms:W3CDTF">2016-01-12T11:35:44Z</dcterms:modified>
</cp:coreProperties>
</file>