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-11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4FE17-3FEB-4AE4-BF13-05F87982BE2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1145-B5F0-4481-BC24-D62FA2CE8F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02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4FE17-3FEB-4AE4-BF13-05F87982BE2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1145-B5F0-4481-BC24-D62FA2CE8F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1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4FE17-3FEB-4AE4-BF13-05F87982BE2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1145-B5F0-4481-BC24-D62FA2CE8F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89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4FE17-3FEB-4AE4-BF13-05F87982BE2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1145-B5F0-4481-BC24-D62FA2CE8F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267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4FE17-3FEB-4AE4-BF13-05F87982BE2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1145-B5F0-4481-BC24-D62FA2CE8F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6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4FE17-3FEB-4AE4-BF13-05F87982BE2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1145-B5F0-4481-BC24-D62FA2CE8F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71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4FE17-3FEB-4AE4-BF13-05F87982BE2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1145-B5F0-4481-BC24-D62FA2CE8F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6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4FE17-3FEB-4AE4-BF13-05F87982BE2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1145-B5F0-4481-BC24-D62FA2CE8F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2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4FE17-3FEB-4AE4-BF13-05F87982BE2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1145-B5F0-4481-BC24-D62FA2CE8F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956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4FE17-3FEB-4AE4-BF13-05F87982BE2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1145-B5F0-4481-BC24-D62FA2CE8F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51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4FE17-3FEB-4AE4-BF13-05F87982BE2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1145-B5F0-4481-BC24-D62FA2CE8F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35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4FE17-3FEB-4AE4-BF13-05F87982BE2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11145-B5F0-4481-BC24-D62FA2CE8F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5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4419600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feil nach rechts 3"/>
          <p:cNvSpPr/>
          <p:nvPr/>
        </p:nvSpPr>
        <p:spPr>
          <a:xfrm rot="5400000">
            <a:off x="3626101" y="419100"/>
            <a:ext cx="838200" cy="3048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 descr="image0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85800"/>
            <a:ext cx="3657600" cy="539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feil nach rechts 6"/>
          <p:cNvSpPr/>
          <p:nvPr/>
        </p:nvSpPr>
        <p:spPr>
          <a:xfrm rot="5400000">
            <a:off x="7581900" y="419100"/>
            <a:ext cx="838200" cy="3048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50100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Stephanie Kaspar</dc:creator>
  <cp:lastModifiedBy>Stephanie Kaspar</cp:lastModifiedBy>
  <cp:revision>1</cp:revision>
  <dcterms:created xsi:type="dcterms:W3CDTF">2016-01-04T09:48:40Z</dcterms:created>
  <dcterms:modified xsi:type="dcterms:W3CDTF">2016-01-04T09:49:51Z</dcterms:modified>
</cp:coreProperties>
</file>