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6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96" y="1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93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0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2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9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10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20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1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7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5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36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1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ED38E-9A89-44CB-AB03-492F3A1DA45B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52214-8F44-47E7-AADC-B5048300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6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257629" y="132442"/>
            <a:ext cx="4306887" cy="5791200"/>
            <a:chOff x="2159000" y="698500"/>
            <a:chExt cx="4306887" cy="57912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51112" y="698500"/>
              <a:ext cx="3914775" cy="5791200"/>
            </a:xfrm>
            <a:prstGeom prst="rect">
              <a:avLst/>
            </a:prstGeom>
          </p:spPr>
        </p:pic>
        <p:cxnSp>
          <p:nvCxnSpPr>
            <p:cNvPr id="6" name="Straight Arrow Connector 5"/>
            <p:cNvCxnSpPr/>
            <p:nvPr/>
          </p:nvCxnSpPr>
          <p:spPr>
            <a:xfrm>
              <a:off x="2159000" y="4826000"/>
              <a:ext cx="812800" cy="7493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6167087" y="160047"/>
            <a:ext cx="4203700" cy="869044"/>
            <a:chOff x="6857999" y="1380671"/>
            <a:chExt cx="4203700" cy="86904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3"/>
            <a:srcRect l="5555" t="29383" r="66793" b="62169"/>
            <a:stretch/>
          </p:blipFill>
          <p:spPr>
            <a:xfrm>
              <a:off x="6857999" y="1380672"/>
              <a:ext cx="4203700" cy="869043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6857999" y="1380671"/>
              <a:ext cx="1763487" cy="288471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502399" y="1609664"/>
            <a:ext cx="2032000" cy="5167086"/>
            <a:chOff x="9739085" y="2002971"/>
            <a:chExt cx="2032000" cy="516708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4"/>
            <a:srcRect l="44654" t="34726" r="41979" b="15045"/>
            <a:stretch/>
          </p:blipFill>
          <p:spPr>
            <a:xfrm>
              <a:off x="9739085" y="2002971"/>
              <a:ext cx="2032000" cy="5167086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9739085" y="4913086"/>
              <a:ext cx="1763487" cy="288471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69986" y="6011510"/>
            <a:ext cx="352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Include </a:t>
            </a:r>
            <a:r>
              <a:rPr lang="en-US" dirty="0" smtClean="0"/>
              <a:t>all matching scans selected.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33999" y="1029091"/>
            <a:ext cx="5869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Auto-zoom “None” selected to display entire chromatogram.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534399" y="4362911"/>
            <a:ext cx="31551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Synchronize Zooming selected to display same retention time region for heavy/light traces.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73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4620" t="8728" b="2513"/>
          <a:stretch/>
        </p:blipFill>
        <p:spPr>
          <a:xfrm>
            <a:off x="2793035" y="1305560"/>
            <a:ext cx="5676900" cy="4038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93035" y="5918199"/>
            <a:ext cx="64269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from different time ranges imported for heavy/light peptides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Precursor of interest missing in bottom trace.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2029" y="1722539"/>
            <a:ext cx="141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Light peptide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02108" y="4284311"/>
            <a:ext cx="1538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Heavy peptide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329513" y="336295"/>
            <a:ext cx="3296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MS1 trace from DDA </a:t>
            </a:r>
            <a:r>
              <a:rPr lang="en-US" dirty="0" smtClean="0"/>
              <a:t>experiment.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819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93035" y="5918199"/>
            <a:ext cx="64269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from different time ranges imported for heavy/light peptides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Precursor of interest truncated in top trace.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62029" y="1722539"/>
            <a:ext cx="141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Light peptide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2108" y="4284311"/>
            <a:ext cx="1538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Heavy peptide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329513" y="336295"/>
            <a:ext cx="3296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MS1 trace from DDA </a:t>
            </a:r>
            <a:r>
              <a:rPr lang="en-US" dirty="0" smtClean="0"/>
              <a:t>experiment.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4603" t="8982" b="2348"/>
          <a:stretch/>
        </p:blipFill>
        <p:spPr>
          <a:xfrm>
            <a:off x="2793035" y="1180987"/>
            <a:ext cx="6386286" cy="4537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070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93035" y="6117771"/>
            <a:ext cx="64269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from different time ranges imported for heavy/light peptides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Precursor of interest observed in both traces.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4514" t="9080" b="2529"/>
          <a:stretch/>
        </p:blipFill>
        <p:spPr>
          <a:xfrm>
            <a:off x="2540991" y="1176686"/>
            <a:ext cx="6426200" cy="454622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62029" y="1722539"/>
            <a:ext cx="141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Light peptide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2108" y="4284311"/>
            <a:ext cx="1538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Heavy peptide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329513" y="336295"/>
            <a:ext cx="3296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MS1 trace from DDA </a:t>
            </a:r>
            <a:r>
              <a:rPr lang="en-US" dirty="0" smtClean="0"/>
              <a:t>experiment.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160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113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Sprung, Robert</dc:creator>
  <cp:lastModifiedBy>Sprung, Robert</cp:lastModifiedBy>
  <cp:revision>7</cp:revision>
  <dcterms:created xsi:type="dcterms:W3CDTF">2017-09-16T15:28:45Z</dcterms:created>
  <dcterms:modified xsi:type="dcterms:W3CDTF">2017-09-21T15:37:26Z</dcterms:modified>
</cp:coreProperties>
</file>