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7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BCC90-B580-4D73-ACD0-D0B3A3F77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95E5C1-8282-49A3-AF17-5A453DF4D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44B8F3-4747-4220-B27C-E3159FC6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A6FFCE-0422-4DD1-87CF-82177C1C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118770-FC2D-4EAA-AEC5-0F2A8C4A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17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1767C2-F2D3-426B-BD91-C691CC6D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FAEB9F-12BB-4969-9BDF-081A6D47A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8F0E48-A981-4476-8F6B-88917473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21664B-17C2-4E74-A8A0-5D787BBC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C8DD37-127E-4BA1-A994-62C45DA3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58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E3A8239-F829-4486-A0F9-97CCD67F6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912230-40DC-4716-9356-726ABCC7C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AF85B6-BC6B-4594-B3E2-042BFF13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94663C-84EF-4D18-B86B-3FF5D492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23D70A-BB67-4184-9805-40A41AD4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91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3A86B-8612-4519-9447-3D26400D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4F61C3-E676-461E-A7A1-FD9764CE5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2A3BB3-A68E-422D-82E3-24E6689FF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CF0FDB-EF30-4207-B097-68C627CA1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7837A7-55A1-444D-A937-A58EDF74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48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0065D1-4D46-4CE7-8056-CF6D4B122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AE21DC-8BC8-4152-A09E-FFE1DCA7B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DBCADA-CEB2-4A8A-983D-2D7066C98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F9A014-DC0A-4CCE-8244-F7A4F5011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40DF9E-B523-4F11-B30A-41B63F04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4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09BE81-BEEC-4618-924E-8BC17F6D1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141B0F-5DF6-4D50-9D09-33CA55600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69FDBF-CD48-44F6-A976-8F69FCEB3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10901D-D5CA-4357-9B80-BA44C6C33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C3C02E-CF15-4270-9F9F-FD172A35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C4E870-1C83-4564-BB03-4E08E5FB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2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BE6CFA-2C4D-4558-964D-02BEF965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FFE18F-2E21-447B-ADFD-0F61FDAD8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BDE66D-1775-47F5-84F5-D4B03DA25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09A083A-C469-4DDC-9ABB-AE7A7B807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22B034-F555-4310-BED7-5DC5B5B80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D3630AB-1E49-4288-B365-F2945E7F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A20FD7-68F4-4F53-B621-30CC0682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05A462-5940-4FA1-B386-93D02D4E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6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87B4E-85FC-4F79-AEB3-C8DF9D7CD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DFAFE4-5483-40CD-B4AF-D9422270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8132A3-5E1C-484E-BB07-DA496E46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45B2F7-B928-4560-B3F0-F626B9EA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65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59D547-A09C-428C-AFA8-3825E997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480955D-99A1-431E-9410-234AAFB0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30351E-9A48-4D58-AFD5-A089ABD4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FDFD5C-BCBE-485A-913D-98C8DA4D8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73F3C6-2379-44E8-9B33-66B0D78AF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365C78-5D5F-48E8-B812-13EBD12F6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01E92D-FDB9-42F5-AE42-F7AAFD75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9605D3-2B43-4544-A847-272FC20B8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13E9FD-3EC9-4B89-89D1-75E05B24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7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CCCC8-9697-4990-892C-A1163817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EE5F3D-6D98-4F8A-9E6F-49D13D5E0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E7E118-E7D7-4EE7-AF10-A7B1088AD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5C680B-D747-4B80-A72E-F6F9C4FE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4D48CE-147D-4F00-9D44-3CEE8DAD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B54B88-63E9-4888-8143-2B4DBB8C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96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084072D-F91F-49A2-A909-C0FABE56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34405F-586A-4F93-92DD-07C7C09F3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7DE038-7B0C-45E1-81AF-74B6F8205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92E8D-DB37-4B63-A851-8193B994FF28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6374A1-0125-4793-8B5C-D255EEE25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BCDFB8-E41A-4125-AA26-21C0642BB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3DA4-A7A7-46A9-9F38-43B75176704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D3BDC8-6112-44A8-B30F-DDBCA21D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Precursor alone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4B0D8BD-786F-40E0-BC81-1C2287A2A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1372346"/>
            <a:ext cx="10011508" cy="520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0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F58422-07C0-48D4-AA0F-06690BDF2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Precursor + fragment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292A534A-03F3-4375-A0AD-7DBEEA2F15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626" y="1321680"/>
            <a:ext cx="10515599" cy="527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475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Precursor alone</vt:lpstr>
      <vt:lpstr>Precursor + fragment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Precursor alone</dc:title>
  <dc:creator>Nicolas Drouin</dc:creator>
  <cp:lastModifiedBy>Nicolas Drouin</cp:lastModifiedBy>
  <cp:revision>1</cp:revision>
  <dcterms:created xsi:type="dcterms:W3CDTF">2018-09-15T16:08:34Z</dcterms:created>
  <dcterms:modified xsi:type="dcterms:W3CDTF">2018-09-15T16:09:57Z</dcterms:modified>
</cp:coreProperties>
</file>