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100C-076F-44FE-8485-5FD703FB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5CD80-3591-49CC-B31A-CB56C68AA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B46D9-7A90-4252-A7DB-4029BA5F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976DA-DF6B-4C13-B71B-45314DCD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A46B5-5333-4EB4-A115-0B3EA79A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6440-70CD-4378-BF83-DAEC41F6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D7F7E-F2CE-4DA6-AE2F-765AF7DFD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9F6CA-E512-4176-8FFC-4BF01BA9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01666-A944-474D-B4D4-6E0742BF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8447-4932-432B-B4E0-2919DEBB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EB05F-5A7D-4735-ADC5-7D532E055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54C51-542A-49E9-9D50-77195751A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7F34E-E70E-4D91-975D-2CD0C60E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F8FB6-4406-4115-946F-C797084F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2B86-7973-4533-8B30-7CEB5393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3279-586F-4F43-A8F6-C865311F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44EC-8C41-4A4B-A8D4-B72278BA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C9D0-31F6-4B28-9E34-3FE51C69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BCC4-92A6-4233-9399-C7D3CA9E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45F2-EA73-4F74-BA89-241400E9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9785-1FD3-423B-91FD-0A994138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A413-4F94-4A5F-A233-7CBEA507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CDCE-8158-4543-B51E-2227A274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F2FD-E6C9-4A67-915A-C516E943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28C0E-508D-4F42-8DBC-7143F55B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E91A-8AE5-4732-8A2F-DAA01F4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FE3E-EB52-4120-AE17-402D8998A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BCA8A-019C-4519-A552-ED19CAFFC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4511A-CC26-4AB2-8434-A62475C0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4A476-83D7-4740-9712-2123C64E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B5A37-071C-4E6E-B2E1-F807C6AA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8C00-29F6-4CE6-A602-C8D172F6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B1221-1958-465D-9543-84BC5A2D2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5B454-7A21-425A-8BD4-4D64BDB2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386B8-E807-492A-9919-05E2389BE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24543-D58A-49E1-8208-A1C6E9A41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CD3922-300F-4F39-AC2F-452CDBCC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052C0-3599-49C0-832E-0B65E650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19966-D53B-4677-8588-EB85EB65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0C85-5301-407F-B82F-4F623CDB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B3AD4-6804-4373-8562-908233D4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CE4F-2D4F-4BD2-80F2-E7326895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8EBF5-F1BF-4560-917B-F3EA5AF9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BC532-ACB5-412B-A6B2-4D48B846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481B2-204C-49BE-A233-057C7887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DF9DA-BA1C-4BF5-8857-C87C487F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8DDF-8E4C-4E1B-8C7E-5C9E2309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7402-9C76-4BBA-9368-C953A39C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018BB-E271-42AE-918E-85134FFAF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07E3D-DD01-4098-ABA6-024EE8AD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18684-1457-405F-AF3B-0141DE38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BD875-EFB8-4849-8063-B6870357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39EB-5780-41BB-A2CC-441D095C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13B65-4566-4D60-9FFE-2A1A7A8D1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A45E9-0FDE-44F2-B9BF-532939012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582DC-7F65-4B81-985C-4A1D3017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CBFE5-962E-4CC7-B5FD-33F67DD3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AA9A-8F27-4257-9F56-DCA3007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7D845-8DCF-4DC9-A439-D2128B2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25100-5C71-4746-B00A-7977441C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A659E-2DA1-466E-8BEA-04E3FF109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865E-4ABA-4846-B8E1-45D392F0AD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D812F-D9F8-440B-BCFD-993FBEF44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1718D-E0C5-440D-9D44-BD023191B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EC6B-26A4-400C-AE8A-1F0A3101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D4E378-9403-49AD-9286-2AF4638C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C402D-4D9F-4612-B9B5-C724CDEA7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7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8E492-BEDD-4599-A518-3FA33C80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E969A-281C-44A6-93BA-7435E877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1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4A983-44AA-4928-AC30-E62FE19D4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9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Josue</dc:creator>
  <cp:lastModifiedBy>Josue</cp:lastModifiedBy>
  <cp:revision>5</cp:revision>
  <dcterms:created xsi:type="dcterms:W3CDTF">2018-06-18T12:22:31Z</dcterms:created>
  <dcterms:modified xsi:type="dcterms:W3CDTF">2018-06-19T20:35:15Z</dcterms:modified>
</cp:coreProperties>
</file>