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0AA4-915E-7E77-051A-D32DC4B6C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6A179-E334-583E-B6DA-79FC21B79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EA3B7-7E33-5A9C-33E3-BA4C892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3082-1A06-18A9-EA7B-2BDF08A0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2D3E9-1084-F3E4-CF04-51BCB6EA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7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6E04-1F6B-C1A0-DFB9-77FF0228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6A9E5-C7E7-E68B-A037-5324A8CEB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2308-AD76-FDDE-13F1-AC491AC5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121D-011B-DC55-CB35-A60389B9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3C6E-5414-32DF-029E-FB84B759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3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16974-0647-8765-4302-E74DEDD22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DFDF7-8393-3C6E-86E1-4B5C7AF76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E8805-6FC4-234B-8623-B3811CBB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C89CA-FF42-7858-6828-15B4CC2C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C308E-E6D9-F4E7-B645-8900B06B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3F3D-FA44-F0DF-071A-47F523C3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DF739-C1AB-4439-FDFE-888376D0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EE0B3-CFBB-B518-7E85-53356C14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8623-ED69-C57A-AF2F-AF91829A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3E52-14B4-2682-7F9F-70D4CE84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6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40D83-0348-DE47-584D-5C5DABDA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D1964-3564-9A1F-B121-310C687E4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2B26-A6F1-ED6C-B031-B0EC6DB0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2F49-1862-90C2-E901-3CF82BF0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B3FDE-6B5E-0D75-C7DB-4F47C339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F5B7-F133-9486-EE1D-F63A8CDD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8775E-3BA9-A703-AEED-EC16989E9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B092F-27BB-F202-DF96-BCD18372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012D4-87DC-1816-A9D8-B975478C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949CC-2F40-2941-E607-550D26F5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A5686-390B-BCA2-11A2-7A058511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0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A62E-BB88-E7BA-1856-66E5C975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AE4E-B925-539D-2C67-718A7964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1BAE1-292B-6298-71B2-FC81B4D8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43AC8-BEC8-F227-DBE7-D761E2C93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1482F-D188-A88A-5684-F801CB55B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7B5DD-7FFE-AD6C-18B4-9CF68F53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02E13-DE0C-34B7-B906-80D71F21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370F9-B024-780A-4D80-A75C1647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AC50-973B-5D25-6DA0-0E08C3A3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92E8F-4172-21BB-2624-2C30D951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B334D-CBC5-F753-F489-299E8459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DBC71-903A-1633-6522-1A9CD93F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F3C39-0888-3BE1-CC79-5F685898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593C2-79A1-DB08-E203-F6BA3C68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8DC65-B48C-E769-F465-E2265C1D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79B0-1F02-7F3A-90E8-A1F6AA71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9627-C0F3-5318-C285-36EA73BC0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2D3B9-5C5F-0C02-3E0B-F9E73C61D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71592-0E8B-B144-036F-2FE1BC82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211C5-A136-E049-0694-510E35CD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A5C83-9EEB-3AC6-118F-D48CBFC1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3BF2-3AC7-CD55-C97E-04C2BCFD2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2B753-C9D4-E532-B2FB-E5D1A2CA5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5FDEF-2CC2-C1D1-F885-BDCF9E955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FE6E3-F0F2-6A6F-8EF7-751A7678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9CF3B-8ADC-7ADA-AF95-B60D426C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64B7E-D33A-4D2F-79DD-145EC1A1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479132-49B6-0CD5-6CE9-6EDA2856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D2018-0FAB-2877-3478-62CBCE1B2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EC43-4F72-A3FA-10DD-617B81F40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39FA-8F29-7A8B-A383-17E9916EF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2CF49-A4AE-F200-1308-9B48D312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4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927EE3-2BDC-A62E-74BA-33C19D921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55" y="447742"/>
            <a:ext cx="8628191" cy="28714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6BE35A-4099-63B1-90FD-98DB8B2CABFD}"/>
              </a:ext>
            </a:extLst>
          </p:cNvPr>
          <p:cNvSpPr txBox="1"/>
          <p:nvPr/>
        </p:nvSpPr>
        <p:spPr>
          <a:xfrm>
            <a:off x="4660639" y="0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None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B1C6E7-E9C8-3F44-6C11-CCCAC26A0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18" y="3538786"/>
            <a:ext cx="8941368" cy="28714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0339F0-44F3-5FF8-50E7-4AE768D8BFB8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C8CEE0-A16C-28FF-A5D5-EE36B4C40D02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281883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F65FDC-2946-623D-3D32-F997F0955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9" y="391548"/>
            <a:ext cx="8793691" cy="3075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2B3453-1BDB-6934-C660-FC4C225246C5}"/>
              </a:ext>
            </a:extLst>
          </p:cNvPr>
          <p:cNvSpPr txBox="1"/>
          <p:nvPr/>
        </p:nvSpPr>
        <p:spPr>
          <a:xfrm>
            <a:off x="4641081" y="22216"/>
            <a:ext cx="261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6ED671-4D3A-B17B-C064-5CEEEEFB8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438" y="3466557"/>
            <a:ext cx="9132142" cy="3007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84012E-13E0-D1E5-EDB0-B0F203294B54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D8890-3874-55CF-8BF9-2E72CA6F3B5E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3524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0D7C46-EE1A-A75A-F257-00BD6A99B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72" y="471946"/>
            <a:ext cx="8600395" cy="29570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F6CD08-E47C-9BAD-DC45-F143FEC04CB3}"/>
              </a:ext>
            </a:extLst>
          </p:cNvPr>
          <p:cNvSpPr txBox="1"/>
          <p:nvPr/>
        </p:nvSpPr>
        <p:spPr>
          <a:xfrm>
            <a:off x="4683112" y="0"/>
            <a:ext cx="282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1/x*x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2E4DFE-051B-BCB0-8783-46E5679CE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862" y="3706236"/>
            <a:ext cx="8176047" cy="26798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EC1DEC-D780-59D5-D566-FB2450D07080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1CAAF-FAF6-F8F0-00DF-ADC1A93EA249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236708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Mohanty, Varshasnata</dc:creator>
  <cp:lastModifiedBy>Mohanty, Varshasnata</cp:lastModifiedBy>
  <cp:revision>6</cp:revision>
  <dcterms:created xsi:type="dcterms:W3CDTF">2024-03-14T16:36:08Z</dcterms:created>
  <dcterms:modified xsi:type="dcterms:W3CDTF">2024-03-14T16:44:19Z</dcterms:modified>
</cp:coreProperties>
</file>