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95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0660-7115-FE69-52D1-70F6A6CD6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59A3B-9A4C-E7AB-97DB-AFF4C189E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B9015-C5AD-551C-46E4-4EA7F845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7174F-C0D4-70D3-4AF6-428E72A1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1E1B2-8EE5-9506-A26C-2EA85BF5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23F07-9527-CC80-86AC-EA172EE94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08990-08D7-2EE9-CF9D-C15731138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CD7A4-71DB-1875-DF45-924321BBE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52ED-856C-C7E7-F0FC-CBBD1C55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EB8A6-BCF7-4A2B-BDD7-2B919CA7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CFADC-675B-FC67-2E49-98C9B9BCC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C33AA-2B58-EB97-D855-4770FCBE9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F5A21-1D21-15E6-7596-BA978B81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4641E-619D-A42E-AD61-2D328875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09D7B-DFBD-36D5-7553-46755359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9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84158-0D47-66E4-1087-C23F88B71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C159F-467E-9051-26DF-385A6A35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FE0C0-88F8-4BC0-1D2A-BB75C9FD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D272B-7DEC-E722-EF6B-CCA8CCEF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DE035-D18C-3419-5C69-C21DC9F9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BD28-E49D-C1DA-FF6E-E4C76494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6D689-664C-FE25-5796-5902470CC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EDD2B-6DC5-C3F5-19B4-D8979352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12905-EEA7-F143-DDCA-29C4F9D8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E0848-D4FD-F29C-23F3-7531F7680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3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78D0-756B-88B0-24BD-D1540FE6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844E-295E-D2DC-FBEF-5DAE4708B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150FC-A5D5-6E2E-B939-8180EEC06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3EEDF-491D-8298-135F-0DE3C0359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2F92D-B54C-5613-92B6-0B520695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D9676-6BE7-578C-3CF8-C9E96996A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9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5B20-9FCD-77B9-989F-75DA41AE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20C7B-1CA4-B985-76BF-3F3C03932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C56CB-27D2-AB07-9B1E-BCC538D0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03953-8734-3CBC-BE12-AABAC651E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6CFC4-1065-BB47-E22B-558CB62C7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06E425-B16D-2FA8-1763-C2B4C0C5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1A8BCF-DC6A-0821-653D-702A85535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B15C54-4B37-0180-B0A8-1FC2E1A3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9032E-3656-A19B-CA20-71CE84C9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F00943-94C0-4B97-9CFF-3E29D0901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6698A-5C8C-E581-BD28-6BE19B98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B9339-0337-709E-8ADB-774EA1CA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1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248CB-D1F9-EEF9-3A7F-4BBD94E5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7A393-B175-0419-072D-3B20C3D2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B5920-6B57-9C80-6884-659DE273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3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39C60-AEE5-26FD-91BA-396B338F0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2550C-7395-BE1A-AC79-39AF71FF6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02C95-9927-0AB7-6430-371339832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A2142-88C6-F796-6CBF-DA65F61A8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D911A-CCD2-E803-C249-FBD5A3F87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1846D-7CFD-60CA-AE35-5CC765C1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C87A9-494D-DDC5-33B6-CCCBA15F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5192D-083F-CD62-F3B8-9C3E7290D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C0E30-3756-DC17-ACB1-26A31A246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B4C61-FDC7-DF41-FB4D-1EDF8F0B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8C51A-8396-11BC-545D-43CAAD3A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15D42-D306-F4D4-C0C0-83A28A46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0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994B1-EF56-3325-4026-624382AE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4117D-139E-1075-C28D-8FDCE5D73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4CEA6-26F7-21D3-CBE0-58EB7BC4D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7CC413-497E-40FB-BFF7-441EA6904F7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A2AC6-7D4D-D9B1-F2A6-CF414E575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3A812-7029-3968-9F9B-E7FA5C17C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4C132-FA9D-4401-AF70-CB20F416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2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466F0B-3790-D72C-74BC-12ADD22B9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1117600"/>
            <a:ext cx="9482667" cy="5334000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403ED449-CA09-F6EF-DBA9-6E509D22B02C}"/>
              </a:ext>
            </a:extLst>
          </p:cNvPr>
          <p:cNvSpPr/>
          <p:nvPr/>
        </p:nvSpPr>
        <p:spPr>
          <a:xfrm rot="2507828">
            <a:off x="9788337" y="1293118"/>
            <a:ext cx="571500" cy="13715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28098-0916-51C6-EDB9-A63F3D3CA418}"/>
              </a:ext>
            </a:extLst>
          </p:cNvPr>
          <p:cNvSpPr txBox="1"/>
          <p:nvPr/>
        </p:nvSpPr>
        <p:spPr>
          <a:xfrm>
            <a:off x="6724276" y="643400"/>
            <a:ext cx="535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Peak areas are shown for respective 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8E3CC5-0C0A-9776-C0A7-07C234E3F51F}"/>
              </a:ext>
            </a:extLst>
          </p:cNvPr>
          <p:cNvSpPr txBox="1"/>
          <p:nvPr/>
        </p:nvSpPr>
        <p:spPr>
          <a:xfrm>
            <a:off x="2565400" y="279400"/>
            <a:ext cx="2882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Propionate</a:t>
            </a:r>
          </a:p>
        </p:txBody>
      </p:sp>
    </p:spTree>
    <p:extLst>
      <p:ext uri="{BB962C8B-B14F-4D97-AF65-F5344CB8AC3E}">
        <p14:creationId xmlns:p14="http://schemas.microsoft.com/office/powerpoint/2010/main" val="244441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A4CFBB-A626-A725-FC61-6986D2FC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257300"/>
            <a:ext cx="8715022" cy="4902200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5123307D-3CE8-F1E2-5A7E-8F675C3D7D77}"/>
              </a:ext>
            </a:extLst>
          </p:cNvPr>
          <p:cNvSpPr/>
          <p:nvPr/>
        </p:nvSpPr>
        <p:spPr>
          <a:xfrm rot="2507828">
            <a:off x="8734238" y="1445518"/>
            <a:ext cx="571500" cy="13715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695CBA-2A35-44CD-3E22-F74E1ED0CBC6}"/>
              </a:ext>
            </a:extLst>
          </p:cNvPr>
          <p:cNvSpPr txBox="1"/>
          <p:nvPr/>
        </p:nvSpPr>
        <p:spPr>
          <a:xfrm>
            <a:off x="7975599" y="698500"/>
            <a:ext cx="3800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Peak areas are not shown for respective 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437C03-71B7-C107-5D3D-101A40C6C2A2}"/>
              </a:ext>
            </a:extLst>
          </p:cNvPr>
          <p:cNvSpPr txBox="1"/>
          <p:nvPr/>
        </p:nvSpPr>
        <p:spPr>
          <a:xfrm>
            <a:off x="2565400" y="279400"/>
            <a:ext cx="2882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Isobutyrate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4180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82D265-EB5E-F79C-2C53-17F842AE8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1125537"/>
            <a:ext cx="8445500" cy="47505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1ABF8F-2591-958F-4A53-1C604A3A24AD}"/>
              </a:ext>
            </a:extLst>
          </p:cNvPr>
          <p:cNvSpPr txBox="1"/>
          <p:nvPr/>
        </p:nvSpPr>
        <p:spPr>
          <a:xfrm>
            <a:off x="2565400" y="279400"/>
            <a:ext cx="2882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Butyrate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589EF43-B222-2074-A6F2-72D567444FEE}"/>
              </a:ext>
            </a:extLst>
          </p:cNvPr>
          <p:cNvSpPr/>
          <p:nvPr/>
        </p:nvSpPr>
        <p:spPr>
          <a:xfrm rot="2507828">
            <a:off x="8734238" y="1445518"/>
            <a:ext cx="571500" cy="13715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3E4B09-EA68-95C1-7A7C-B95F969F97CA}"/>
              </a:ext>
            </a:extLst>
          </p:cNvPr>
          <p:cNvSpPr txBox="1"/>
          <p:nvPr/>
        </p:nvSpPr>
        <p:spPr>
          <a:xfrm>
            <a:off x="8340538" y="541009"/>
            <a:ext cx="3800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Peak areas are not shown for respective CEs</a:t>
            </a:r>
          </a:p>
        </p:txBody>
      </p:sp>
    </p:spTree>
    <p:extLst>
      <p:ext uri="{BB962C8B-B14F-4D97-AF65-F5344CB8AC3E}">
        <p14:creationId xmlns:p14="http://schemas.microsoft.com/office/powerpoint/2010/main" val="213982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ecm_phr_fitzg_e02</dc:creator>
  <cp:lastModifiedBy>ecm_phr_fitzg_e02</cp:lastModifiedBy>
  <cp:revision>1</cp:revision>
  <dcterms:created xsi:type="dcterms:W3CDTF">2025-08-14T13:49:22Z</dcterms:created>
  <dcterms:modified xsi:type="dcterms:W3CDTF">2025-08-14T13:52:31Z</dcterms:modified>
</cp:coreProperties>
</file>