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28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7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580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21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41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61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76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310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9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612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59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AB1F-5835-4289-B5B3-ACE4241AC576}" type="datetimeFigureOut">
              <a:rPr lang="en-IN" smtClean="0"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235D4-8D2D-48CF-8659-66CF788B6F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698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9" y="260128"/>
            <a:ext cx="11222555" cy="63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01" y="123677"/>
            <a:ext cx="11569754" cy="65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2" y="190123"/>
            <a:ext cx="11568149" cy="6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6" y="174394"/>
            <a:ext cx="11584208" cy="65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6" y="144856"/>
            <a:ext cx="11781574" cy="66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4" y="188299"/>
            <a:ext cx="11715831" cy="65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Chinmaya</dc:creator>
  <cp:lastModifiedBy>Chinmaya</cp:lastModifiedBy>
  <cp:revision>3</cp:revision>
  <dcterms:created xsi:type="dcterms:W3CDTF">2020-10-07T04:59:08Z</dcterms:created>
  <dcterms:modified xsi:type="dcterms:W3CDTF">2020-10-07T05:23:57Z</dcterms:modified>
</cp:coreProperties>
</file>