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69CC-1869-4E48-A190-B72610EEDAD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F140-F914-4A84-8E6E-89729379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8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69CC-1869-4E48-A190-B72610EEDAD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F140-F914-4A84-8E6E-89729379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6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69CC-1869-4E48-A190-B72610EEDAD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F140-F914-4A84-8E6E-89729379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8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69CC-1869-4E48-A190-B72610EEDAD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F140-F914-4A84-8E6E-89729379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4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69CC-1869-4E48-A190-B72610EEDAD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F140-F914-4A84-8E6E-89729379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0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69CC-1869-4E48-A190-B72610EEDAD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F140-F914-4A84-8E6E-89729379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7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69CC-1869-4E48-A190-B72610EEDAD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F140-F914-4A84-8E6E-89729379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5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69CC-1869-4E48-A190-B72610EEDAD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F140-F914-4A84-8E6E-89729379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2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69CC-1869-4E48-A190-B72610EEDAD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F140-F914-4A84-8E6E-89729379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8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69CC-1869-4E48-A190-B72610EEDAD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F140-F914-4A84-8E6E-89729379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0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69CC-1869-4E48-A190-B72610EEDAD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F140-F914-4A84-8E6E-89729379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0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D69CC-1869-4E48-A190-B72610EEDAD0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EF140-F914-4A84-8E6E-89729379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7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" r="45537"/>
          <a:stretch/>
        </p:blipFill>
        <p:spPr>
          <a:xfrm>
            <a:off x="1126957" y="365125"/>
            <a:ext cx="9661360" cy="610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36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Perez, Johnny - ARS</dc:creator>
  <cp:lastModifiedBy>Perez, Johnny - ARS</cp:lastModifiedBy>
  <cp:revision>1</cp:revision>
  <dcterms:created xsi:type="dcterms:W3CDTF">2017-12-29T23:40:25Z</dcterms:created>
  <dcterms:modified xsi:type="dcterms:W3CDTF">2017-12-29T23:40:44Z</dcterms:modified>
</cp:coreProperties>
</file>