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01" r:id="rId4"/>
  </p:sldMasterIdLst>
  <p:notesMasterIdLst>
    <p:notesMasterId r:id="rId6"/>
  </p:notesMasterIdLst>
  <p:handoutMasterIdLst>
    <p:handoutMasterId r:id="rId7"/>
  </p:handoutMasterIdLst>
  <p:sldIdLst>
    <p:sldId id="2147471924" r:id="rId5"/>
  </p:sldIdLst>
  <p:sldSz cx="9144000" cy="5143500" type="screen16x9"/>
  <p:notesSz cx="7010400" cy="92964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onius, Luke R" initials="DLR" lastIdx="1" clrIdx="0">
    <p:extLst>
      <p:ext uri="{19B8F6BF-5375-455C-9EA6-DF929625EA0E}">
        <p15:presenceInfo xmlns:p15="http://schemas.microsoft.com/office/powerpoint/2012/main" userId="S::luke.donius@abbvie.com::5d8bf04c-df14-4c6e-99d0-f2f82503357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BFF"/>
    <a:srgbClr val="FE9954"/>
    <a:srgbClr val="F6B80A"/>
    <a:srgbClr val="8E4CC2"/>
    <a:srgbClr val="FF0000"/>
    <a:srgbClr val="C1C1C1"/>
    <a:srgbClr val="FFFFFF"/>
    <a:srgbClr val="5769FF"/>
    <a:srgbClr val="058F23"/>
    <a:srgbClr val="63D2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600" autoAdjust="0"/>
    <p:restoredTop sz="88370" autoAdjust="0"/>
  </p:normalViewPr>
  <p:slideViewPr>
    <p:cSldViewPr snapToGrid="0" snapToObjects="1" showGuides="1">
      <p:cViewPr varScale="1">
        <p:scale>
          <a:sx n="143" d="100"/>
          <a:sy n="143" d="100"/>
        </p:scale>
        <p:origin x="835" y="82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32" d="100"/>
        <a:sy n="132" d="100"/>
      </p:scale>
      <p:origin x="0" y="514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ommentAuthors" Target="commentAuthors.xml"/><Relationship Id="rId13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handoutMaster" Target="handoutMasters/handoutMaster1.xml"/><Relationship Id="rId12" Type="http://schemas.openxmlformats.org/officeDocument/2006/relationships/tableStyles" Target="tableStyle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11" Type="http://schemas.openxmlformats.org/officeDocument/2006/relationships/theme" Target="theme/theme1.xml"/><Relationship Id="rId5" Type="http://schemas.openxmlformats.org/officeDocument/2006/relationships/slide" Target="slides/slide1.xml"/><Relationship Id="rId1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rcy, Anhdao T" userId="75cba6cd-0b44-4660-8d0b-2b7f948ef95d" providerId="ADAL" clId="{B3A2F2FE-D7AE-45F0-BDF4-EE79BCD85DD9}"/>
    <pc:docChg chg="delSld">
      <pc:chgData name="Darcy, Anhdao T" userId="75cba6cd-0b44-4660-8d0b-2b7f948ef95d" providerId="ADAL" clId="{B3A2F2FE-D7AE-45F0-BDF4-EE79BCD85DD9}" dt="2025-07-17T15:35:17.019" v="6" actId="2696"/>
      <pc:docMkLst>
        <pc:docMk/>
      </pc:docMkLst>
      <pc:sldChg chg="del">
        <pc:chgData name="Darcy, Anhdao T" userId="75cba6cd-0b44-4660-8d0b-2b7f948ef95d" providerId="ADAL" clId="{B3A2F2FE-D7AE-45F0-BDF4-EE79BCD85DD9}" dt="2025-07-17T15:35:10.906" v="4" actId="2696"/>
        <pc:sldMkLst>
          <pc:docMk/>
          <pc:sldMk cId="1865895020" sldId="2147471908"/>
        </pc:sldMkLst>
      </pc:sldChg>
      <pc:sldChg chg="del">
        <pc:chgData name="Darcy, Anhdao T" userId="75cba6cd-0b44-4660-8d0b-2b7f948ef95d" providerId="ADAL" clId="{B3A2F2FE-D7AE-45F0-BDF4-EE79BCD85DD9}" dt="2025-07-17T15:35:01.146" v="1" actId="47"/>
        <pc:sldMkLst>
          <pc:docMk/>
          <pc:sldMk cId="2275469052" sldId="2147471918"/>
        </pc:sldMkLst>
      </pc:sldChg>
      <pc:sldChg chg="del">
        <pc:chgData name="Darcy, Anhdao T" userId="75cba6cd-0b44-4660-8d0b-2b7f948ef95d" providerId="ADAL" clId="{B3A2F2FE-D7AE-45F0-BDF4-EE79BCD85DD9}" dt="2025-07-17T15:34:59.932" v="0" actId="47"/>
        <pc:sldMkLst>
          <pc:docMk/>
          <pc:sldMk cId="2654054542" sldId="2147471919"/>
        </pc:sldMkLst>
      </pc:sldChg>
      <pc:sldChg chg="del">
        <pc:chgData name="Darcy, Anhdao T" userId="75cba6cd-0b44-4660-8d0b-2b7f948ef95d" providerId="ADAL" clId="{B3A2F2FE-D7AE-45F0-BDF4-EE79BCD85DD9}" dt="2025-07-17T15:35:01.832" v="2" actId="47"/>
        <pc:sldMkLst>
          <pc:docMk/>
          <pc:sldMk cId="1243791048" sldId="2147471920"/>
        </pc:sldMkLst>
      </pc:sldChg>
      <pc:sldChg chg="del">
        <pc:chgData name="Darcy, Anhdao T" userId="75cba6cd-0b44-4660-8d0b-2b7f948ef95d" providerId="ADAL" clId="{B3A2F2FE-D7AE-45F0-BDF4-EE79BCD85DD9}" dt="2025-07-17T15:35:02.982" v="3" actId="47"/>
        <pc:sldMkLst>
          <pc:docMk/>
          <pc:sldMk cId="3142560265" sldId="2147471921"/>
        </pc:sldMkLst>
      </pc:sldChg>
      <pc:sldChg chg="del">
        <pc:chgData name="Darcy, Anhdao T" userId="75cba6cd-0b44-4660-8d0b-2b7f948ef95d" providerId="ADAL" clId="{B3A2F2FE-D7AE-45F0-BDF4-EE79BCD85DD9}" dt="2025-07-17T15:35:17.019" v="6" actId="2696"/>
        <pc:sldMkLst>
          <pc:docMk/>
          <pc:sldMk cId="520739975" sldId="2147471922"/>
        </pc:sldMkLst>
      </pc:sldChg>
      <pc:sldChg chg="del">
        <pc:chgData name="Darcy, Anhdao T" userId="75cba6cd-0b44-4660-8d0b-2b7f948ef95d" providerId="ADAL" clId="{B3A2F2FE-D7AE-45F0-BDF4-EE79BCD85DD9}" dt="2025-07-17T15:35:12.991" v="5" actId="2696"/>
        <pc:sldMkLst>
          <pc:docMk/>
          <pc:sldMk cId="2207826011" sldId="2147471923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2689E0E8-7078-484F-B952-24E19316F184}" type="datetimeFigureOut">
              <a:rPr lang="en-US" smtClean="0"/>
              <a:t>7/17/2025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5A167384-6885-7A47-BDC5-58C7CFF4F0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2817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BBEB936B-FE89-4344-982F-3EA728D5E6E3}" type="datetimeFigureOut">
              <a:rPr lang="en-GB" smtClean="0"/>
              <a:t>17/07/2025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43007C13-8B10-4110-B449-2E65250C90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5869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8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0.svg"/><Relationship Id="rId4" Type="http://schemas.openxmlformats.org/officeDocument/2006/relationships/image" Target="../media/image1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1 | Scient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57F3596-AA44-964D-AEDD-2CC7D64284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5A505AF6-A849-2542-B0E6-E5EAE7D04272}"/>
              </a:ext>
            </a:extLst>
          </p:cNvPr>
          <p:cNvSpPr/>
          <p:nvPr userDrawn="1"/>
        </p:nvSpPr>
        <p:spPr>
          <a:xfrm>
            <a:off x="0" y="0"/>
            <a:ext cx="5164111" cy="5155076"/>
          </a:xfrm>
          <a:prstGeom prst="rect">
            <a:avLst/>
          </a:prstGeom>
          <a:gradFill flip="none" rotWithShape="1">
            <a:gsLst>
              <a:gs pos="100000">
                <a:schemeClr val="bg1">
                  <a:alpha val="0"/>
                </a:schemeClr>
              </a:gs>
              <a:gs pos="41000">
                <a:schemeClr val="bg1">
                  <a:alpha val="65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A1201F3-FD55-E34B-BDA7-A43D4AD49327}"/>
              </a:ext>
            </a:extLst>
          </p:cNvPr>
          <p:cNvSpPr txBox="1"/>
          <p:nvPr userDrawn="1"/>
        </p:nvSpPr>
        <p:spPr>
          <a:xfrm>
            <a:off x="11279117" y="1085826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624ADF4-3110-F941-9F35-E198F127F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9474" t="19000" r="9304" b="27246"/>
          <a:stretch/>
        </p:blipFill>
        <p:spPr>
          <a:xfrm>
            <a:off x="228599" y="470166"/>
            <a:ext cx="851915" cy="172241"/>
          </a:xfrm>
          <a:prstGeom prst="rect">
            <a:avLst/>
          </a:prstGeom>
        </p:spPr>
      </p:pic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ED268C19-1059-5D4E-8EBA-BB82BE3815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8600" y="2363785"/>
            <a:ext cx="5376797" cy="82391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44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2A9E59CC-08AB-9B48-9EDB-D59D0F92B42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8599" y="3194354"/>
            <a:ext cx="5376797" cy="39435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342F0E44-8221-5143-A258-525FB6531B6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8599" y="3601234"/>
            <a:ext cx="3273425" cy="22525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9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1DB2E7A-CF21-C548-BBC7-46FDB90ED8F3}"/>
              </a:ext>
            </a:extLst>
          </p:cNvPr>
          <p:cNvGrpSpPr/>
          <p:nvPr userDrawn="1"/>
        </p:nvGrpSpPr>
        <p:grpSpPr>
          <a:xfrm>
            <a:off x="212272" y="4704389"/>
            <a:ext cx="2291302" cy="220043"/>
            <a:chOff x="205459" y="4689615"/>
            <a:chExt cx="1893638" cy="181854"/>
          </a:xfrm>
        </p:grpSpPr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B1F9A486-C91B-954B-A12C-35163B94AB5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t="1" r="62585" b="-1"/>
            <a:stretch/>
          </p:blipFill>
          <p:spPr>
            <a:xfrm>
              <a:off x="205459" y="4694532"/>
              <a:ext cx="714959" cy="176937"/>
            </a:xfrm>
            <a:prstGeom prst="rect">
              <a:avLst/>
            </a:prstGeom>
          </p:spPr>
        </p:pic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22F4FF9E-BA02-EE42-BD89-11AA82455DA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l="39210" b="2704"/>
            <a:stretch/>
          </p:blipFill>
          <p:spPr>
            <a:xfrm>
              <a:off x="962024" y="4689615"/>
              <a:ext cx="1137073" cy="176937"/>
            </a:xfrm>
            <a:prstGeom prst="rect">
              <a:avLst/>
            </a:prstGeom>
          </p:spPr>
        </p:pic>
      </p:grpSp>
      <p:sp>
        <p:nvSpPr>
          <p:cNvPr id="20" name="Footer Placeholder 11">
            <a:extLst>
              <a:ext uri="{FF2B5EF4-FFF2-40B4-BE49-F238E27FC236}">
                <a16:creationId xmlns:a16="http://schemas.microsoft.com/office/drawing/2014/main" id="{809F6AF5-5909-C84B-BA76-4F1130D391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84421" y="4734231"/>
            <a:ext cx="2930978" cy="1769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r">
              <a:defRPr sz="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Company Confidential ©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1635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| Blue green gradient">
    <p:bg>
      <p:bgPr>
        <a:gradFill flip="none" rotWithShape="1">
          <a:gsLst>
            <a:gs pos="100000">
              <a:schemeClr val="accent2"/>
            </a:gs>
            <a:gs pos="30000">
              <a:schemeClr val="tx2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C2281A8F-71E1-7A4D-8832-EE401BF129E7}"/>
              </a:ext>
            </a:extLst>
          </p:cNvPr>
          <p:cNvSpPr/>
          <p:nvPr userDrawn="1"/>
        </p:nvSpPr>
        <p:spPr>
          <a:xfrm>
            <a:off x="0" y="0"/>
            <a:ext cx="9155575" cy="5155076"/>
          </a:xfrm>
          <a:prstGeom prst="rect">
            <a:avLst/>
          </a:prstGeom>
          <a:gradFill flip="none" rotWithShape="1">
            <a:gsLst>
              <a:gs pos="83000">
                <a:schemeClr val="accent2"/>
              </a:gs>
              <a:gs pos="29000">
                <a:schemeClr val="tx2"/>
              </a:gs>
            </a:gsLst>
            <a:lin ang="192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F8217B86-52F6-8145-BDAB-ECFBE657BF5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738834" y="1009649"/>
            <a:ext cx="5176566" cy="2867869"/>
          </a:xfrm>
        </p:spPr>
        <p:txBody>
          <a:bodyPr/>
          <a:lstStyle>
            <a:lvl1pPr marL="228600" indent="-228600">
              <a:buFont typeface="+mj-lt"/>
              <a:buAutoNum type="romanUcPeriod"/>
              <a:defRPr sz="1800">
                <a:solidFill>
                  <a:schemeClr val="bg1"/>
                </a:solidFill>
              </a:defRPr>
            </a:lvl1pPr>
            <a:lvl2pPr marL="377190" indent="-228600">
              <a:buFont typeface="+mj-lt"/>
              <a:buAutoNum type="romanUcPeriod"/>
              <a:defRPr>
                <a:solidFill>
                  <a:schemeClr val="bg1"/>
                </a:solidFill>
              </a:defRPr>
            </a:lvl2pPr>
            <a:lvl3pPr marL="560070" indent="-228600">
              <a:buFont typeface="+mj-lt"/>
              <a:buAutoNum type="romanUcPeriod"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agenda item</a:t>
            </a:r>
          </a:p>
          <a:p>
            <a:pPr lvl="0"/>
            <a:r>
              <a:rPr lang="en-US"/>
              <a:t> Agenda item </a:t>
            </a:r>
          </a:p>
          <a:p>
            <a:pPr lvl="0"/>
            <a:r>
              <a:rPr lang="en-US"/>
              <a:t> </a:t>
            </a:r>
            <a:r>
              <a:rPr lang="en-US" err="1"/>
              <a:t>Etc</a:t>
            </a:r>
            <a:endParaRPr lang="en-US"/>
          </a:p>
          <a:p>
            <a:pPr lvl="0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D9ECE14-45F9-2597-155B-12FA5E498D8B}"/>
              </a:ext>
            </a:extLst>
          </p:cNvPr>
          <p:cNvSpPr/>
          <p:nvPr userDrawn="1"/>
        </p:nvSpPr>
        <p:spPr>
          <a:xfrm>
            <a:off x="-1839432" y="-925013"/>
            <a:ext cx="1818167" cy="6068533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83BAB39-FBDB-B44E-ABD2-1E8E6FF14BFB}"/>
              </a:ext>
            </a:extLst>
          </p:cNvPr>
          <p:cNvGrpSpPr/>
          <p:nvPr userDrawn="1"/>
        </p:nvGrpSpPr>
        <p:grpSpPr>
          <a:xfrm>
            <a:off x="284548" y="2331355"/>
            <a:ext cx="2895974" cy="2823721"/>
            <a:chOff x="4873252" y="266700"/>
            <a:chExt cx="2895974" cy="2823721"/>
          </a:xfrm>
          <a:gradFill flip="none" rotWithShape="1">
            <a:gsLst>
              <a:gs pos="100000">
                <a:schemeClr val="accent2"/>
              </a:gs>
              <a:gs pos="17000">
                <a:schemeClr val="tx2"/>
              </a:gs>
            </a:gsLst>
            <a:lin ang="0" scaled="0"/>
            <a:tileRect/>
          </a:gradFill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1C47A31E-68FA-934F-A48B-8DD209EC76A5}"/>
                </a:ext>
              </a:extLst>
            </p:cNvPr>
            <p:cNvSpPr/>
            <p:nvPr userDrawn="1"/>
          </p:nvSpPr>
          <p:spPr>
            <a:xfrm>
              <a:off x="4873252" y="2968625"/>
              <a:ext cx="1530724" cy="121796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6C311C6-C61A-6B42-B8F1-651B58164163}"/>
                </a:ext>
              </a:extLst>
            </p:cNvPr>
            <p:cNvSpPr/>
            <p:nvPr userDrawn="1"/>
          </p:nvSpPr>
          <p:spPr>
            <a:xfrm>
              <a:off x="5397127" y="2114550"/>
              <a:ext cx="1530724" cy="15621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830387DB-E0E6-5343-BA25-76D165B4E8A8}"/>
                </a:ext>
              </a:extLst>
            </p:cNvPr>
            <p:cNvSpPr/>
            <p:nvPr userDrawn="1"/>
          </p:nvSpPr>
          <p:spPr>
            <a:xfrm>
              <a:off x="5828927" y="1193800"/>
              <a:ext cx="1530724" cy="15621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40CF4CDA-917F-DF4B-BE58-F76BE017194D}"/>
                </a:ext>
              </a:extLst>
            </p:cNvPr>
            <p:cNvSpPr/>
            <p:nvPr userDrawn="1"/>
          </p:nvSpPr>
          <p:spPr>
            <a:xfrm>
              <a:off x="6238502" y="266700"/>
              <a:ext cx="1530724" cy="15621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6" name="Text Placeholder 16">
            <a:extLst>
              <a:ext uri="{FF2B5EF4-FFF2-40B4-BE49-F238E27FC236}">
                <a16:creationId xmlns:a16="http://schemas.microsoft.com/office/drawing/2014/main" id="{1F1D5080-A2D7-014E-9F15-5FAFB3B9466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2900" y="1018435"/>
            <a:ext cx="2957702" cy="82391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sz="2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Agenda slide title here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0734C31E-A1DF-DB45-AA43-6C98AF42D6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474" t="19000" r="9304" b="27246"/>
          <a:stretch/>
        </p:blipFill>
        <p:spPr>
          <a:xfrm>
            <a:off x="5011604" y="4753676"/>
            <a:ext cx="646113" cy="130632"/>
          </a:xfrm>
          <a:prstGeom prst="rect">
            <a:avLst/>
          </a:prstGeom>
        </p:spPr>
      </p:pic>
      <p:sp>
        <p:nvSpPr>
          <p:cNvPr id="17" name="Footer Placeholder 11">
            <a:extLst>
              <a:ext uri="{FF2B5EF4-FFF2-40B4-BE49-F238E27FC236}">
                <a16:creationId xmlns:a16="http://schemas.microsoft.com/office/drawing/2014/main" id="{5A08B35C-C1F1-B740-BC7C-DD68613F6D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84421" y="4734231"/>
            <a:ext cx="2930978" cy="1769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r">
              <a:defRPr sz="8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Company Confidential © 2023</a:t>
            </a:r>
            <a:endParaRPr lang="en-US" dirty="0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128C5584-4D93-F04C-8701-BFC06DA8665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45470" y="4707224"/>
            <a:ext cx="2258104" cy="21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266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|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28600" y="171450"/>
            <a:ext cx="8686798" cy="585634"/>
          </a:xfrm>
        </p:spPr>
        <p:txBody>
          <a:bodyPr anchor="b"/>
          <a:lstStyle>
            <a:lvl1pPr>
              <a:defRPr sz="1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102E187-3D73-B14E-A934-AA138F7C4E40}"/>
              </a:ext>
            </a:extLst>
          </p:cNvPr>
          <p:cNvCxnSpPr>
            <a:cxnSpLocks/>
          </p:cNvCxnSpPr>
          <p:nvPr userDrawn="1"/>
        </p:nvCxnSpPr>
        <p:spPr>
          <a:xfrm>
            <a:off x="228600" y="813646"/>
            <a:ext cx="8686800" cy="0"/>
          </a:xfrm>
          <a:prstGeom prst="line">
            <a:avLst/>
          </a:prstGeom>
          <a:ln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F8217B86-52F6-8145-BDAB-ECFBE657BF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009649"/>
            <a:ext cx="6912980" cy="2867869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Footer Placeholder 11">
            <a:extLst>
              <a:ext uri="{FF2B5EF4-FFF2-40B4-BE49-F238E27FC236}">
                <a16:creationId xmlns:a16="http://schemas.microsoft.com/office/drawing/2014/main" id="{BD4ACB59-BEFC-644A-A1FE-9EE26309B5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84421" y="4734231"/>
            <a:ext cx="2930978" cy="1769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r">
              <a:defRPr sz="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Company Confidential ©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9899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 column | Dark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91B2E93-0B96-3B44-9CBF-81F8F1D08FA8}"/>
              </a:ext>
            </a:extLst>
          </p:cNvPr>
          <p:cNvSpPr/>
          <p:nvPr userDrawn="1"/>
        </p:nvSpPr>
        <p:spPr>
          <a:xfrm>
            <a:off x="0" y="0"/>
            <a:ext cx="9155575" cy="5155076"/>
          </a:xfrm>
          <a:prstGeom prst="rect">
            <a:avLst/>
          </a:prstGeom>
          <a:gradFill flip="none" rotWithShape="1">
            <a:gsLst>
              <a:gs pos="100000">
                <a:srgbClr val="42BD9E"/>
              </a:gs>
              <a:gs pos="41000">
                <a:schemeClr val="tx1"/>
              </a:gs>
            </a:gsLst>
            <a:lin ang="192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28600" y="171450"/>
            <a:ext cx="8686798" cy="585634"/>
          </a:xfrm>
        </p:spPr>
        <p:txBody>
          <a:bodyPr anchor="b"/>
          <a:lstStyle>
            <a:lvl1pPr>
              <a:defRPr sz="18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102E187-3D73-B14E-A934-AA138F7C4E40}"/>
              </a:ext>
            </a:extLst>
          </p:cNvPr>
          <p:cNvCxnSpPr>
            <a:cxnSpLocks/>
          </p:cNvCxnSpPr>
          <p:nvPr userDrawn="1"/>
        </p:nvCxnSpPr>
        <p:spPr>
          <a:xfrm>
            <a:off x="228600" y="813646"/>
            <a:ext cx="8686800" cy="0"/>
          </a:xfrm>
          <a:prstGeom prst="line">
            <a:avLst/>
          </a:prstGeom>
          <a:ln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F8217B86-52F6-8145-BDAB-ECFBE657BF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009649"/>
            <a:ext cx="6912980" cy="2867869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3821CBBA-2970-804E-BBC7-82DB9D761E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474" t="19000" r="9304" b="27246"/>
          <a:stretch/>
        </p:blipFill>
        <p:spPr>
          <a:xfrm>
            <a:off x="5011604" y="4753676"/>
            <a:ext cx="646113" cy="130632"/>
          </a:xfrm>
          <a:prstGeom prst="rect">
            <a:avLst/>
          </a:prstGeom>
        </p:spPr>
      </p:pic>
      <p:sp>
        <p:nvSpPr>
          <p:cNvPr id="13" name="Footer Placeholder 11">
            <a:extLst>
              <a:ext uri="{FF2B5EF4-FFF2-40B4-BE49-F238E27FC236}">
                <a16:creationId xmlns:a16="http://schemas.microsoft.com/office/drawing/2014/main" id="{0962DEFC-CC64-6A49-8EC9-CB13502286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84421" y="4734231"/>
            <a:ext cx="2930978" cy="1769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r">
              <a:defRPr sz="8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Company Confidential © 2023</a:t>
            </a:r>
            <a:endParaRPr lang="en-US" dirty="0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F0B4CFE2-5E44-4246-8861-09EA925376E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45470" y="4707224"/>
            <a:ext cx="2258104" cy="21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700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| Blue green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C0DE319-8A5B-1F43-B418-BF70BDE4E173}"/>
              </a:ext>
            </a:extLst>
          </p:cNvPr>
          <p:cNvSpPr/>
          <p:nvPr userDrawn="1"/>
        </p:nvSpPr>
        <p:spPr>
          <a:xfrm>
            <a:off x="-11575" y="-5788"/>
            <a:ext cx="9155575" cy="5155076"/>
          </a:xfrm>
          <a:prstGeom prst="rect">
            <a:avLst/>
          </a:prstGeom>
          <a:gradFill flip="none" rotWithShape="1">
            <a:gsLst>
              <a:gs pos="100000">
                <a:schemeClr val="accent2"/>
              </a:gs>
              <a:gs pos="44000">
                <a:schemeClr val="tx2"/>
              </a:gs>
            </a:gsLst>
            <a:lin ang="192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28600" y="171450"/>
            <a:ext cx="8686798" cy="585634"/>
          </a:xfrm>
        </p:spPr>
        <p:txBody>
          <a:bodyPr anchor="b"/>
          <a:lstStyle>
            <a:lvl1pPr>
              <a:defRPr sz="18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F8217B86-52F6-8145-BDAB-ECFBE657BF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009649"/>
            <a:ext cx="6912980" cy="2867869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6C42987-F0AA-C84B-8030-92D833E38A6A}"/>
              </a:ext>
            </a:extLst>
          </p:cNvPr>
          <p:cNvCxnSpPr>
            <a:cxnSpLocks/>
          </p:cNvCxnSpPr>
          <p:nvPr userDrawn="1"/>
        </p:nvCxnSpPr>
        <p:spPr>
          <a:xfrm>
            <a:off x="228600" y="813646"/>
            <a:ext cx="8686800" cy="0"/>
          </a:xfrm>
          <a:prstGeom prst="line">
            <a:avLst/>
          </a:prstGeom>
          <a:ln>
            <a:gradFill>
              <a:gsLst>
                <a:gs pos="100000">
                  <a:schemeClr val="tx2"/>
                </a:gs>
                <a:gs pos="0">
                  <a:schemeClr val="accent1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Graphic 12">
            <a:extLst>
              <a:ext uri="{FF2B5EF4-FFF2-40B4-BE49-F238E27FC236}">
                <a16:creationId xmlns:a16="http://schemas.microsoft.com/office/drawing/2014/main" id="{661D21D5-CFE0-AB4C-9754-E53FF2BB91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474" t="19000" r="9304" b="27246"/>
          <a:stretch/>
        </p:blipFill>
        <p:spPr>
          <a:xfrm>
            <a:off x="5011604" y="4753676"/>
            <a:ext cx="646113" cy="130632"/>
          </a:xfrm>
          <a:prstGeom prst="rect">
            <a:avLst/>
          </a:prstGeom>
        </p:spPr>
      </p:pic>
      <p:sp>
        <p:nvSpPr>
          <p:cNvPr id="14" name="Footer Placeholder 11">
            <a:extLst>
              <a:ext uri="{FF2B5EF4-FFF2-40B4-BE49-F238E27FC236}">
                <a16:creationId xmlns:a16="http://schemas.microsoft.com/office/drawing/2014/main" id="{7F13E479-F2E2-644E-BDEB-68BEB31FB4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84421" y="4734231"/>
            <a:ext cx="2930978" cy="1769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r">
              <a:defRPr sz="8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Company Confidential © 2023</a:t>
            </a:r>
            <a:endParaRPr lang="en-US" dirty="0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A81FDA7C-2BC4-824D-9158-793F74FB458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45470" y="4707224"/>
            <a:ext cx="2258104" cy="21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979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and sub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85750"/>
            <a:ext cx="8686800" cy="473986"/>
          </a:xfrm>
        </p:spPr>
        <p:txBody>
          <a:bodyPr anchor="b"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9EA46D3-F3B3-7046-8103-273CFCA4A18C}"/>
              </a:ext>
            </a:extLst>
          </p:cNvPr>
          <p:cNvCxnSpPr>
            <a:cxnSpLocks/>
          </p:cNvCxnSpPr>
          <p:nvPr userDrawn="1"/>
        </p:nvCxnSpPr>
        <p:spPr>
          <a:xfrm>
            <a:off x="228600" y="813646"/>
            <a:ext cx="8686800" cy="0"/>
          </a:xfrm>
          <a:prstGeom prst="line">
            <a:avLst/>
          </a:prstGeom>
          <a:ln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03036D39-8892-FA4F-81C4-A83AB90ABA0F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228600" y="1250313"/>
            <a:ext cx="4070946" cy="3189712"/>
          </a:xfrm>
        </p:spPr>
        <p:txBody>
          <a:bodyPr/>
          <a:lstStyle>
            <a:lvl1pPr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B7FA5FE4-4509-A34C-ACED-3A9363165C7B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847735" y="1250313"/>
            <a:ext cx="4070946" cy="3189712"/>
          </a:xfrm>
        </p:spPr>
        <p:txBody>
          <a:bodyPr/>
          <a:lstStyle>
            <a:lvl1pPr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76344687-092B-1C46-856A-ACA2F26F6771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228600" y="946646"/>
            <a:ext cx="4070946" cy="249756"/>
          </a:xfrm>
        </p:spPr>
        <p:txBody>
          <a:bodyPr/>
          <a:lstStyle>
            <a:lvl1pPr marL="0" indent="0">
              <a:buNone/>
              <a:defRPr sz="12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B57D9357-69B0-6A49-8A3A-82C73CD5ADA6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4843020" y="946646"/>
            <a:ext cx="4070946" cy="249756"/>
          </a:xfrm>
        </p:spPr>
        <p:txBody>
          <a:bodyPr/>
          <a:lstStyle>
            <a:lvl1pPr marL="0" indent="0">
              <a:buNone/>
              <a:defRPr sz="12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Footer Placeholder 11">
            <a:extLst>
              <a:ext uri="{FF2B5EF4-FFF2-40B4-BE49-F238E27FC236}">
                <a16:creationId xmlns:a16="http://schemas.microsoft.com/office/drawing/2014/main" id="{80051BEF-FDA2-1247-AD2A-E47FE58B15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84421" y="4734231"/>
            <a:ext cx="2930978" cy="1769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r">
              <a:defRPr sz="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Company Confidential ©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7347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half gradient | Dark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26626F4-16E1-2E41-8FF4-EF44E9333863}"/>
              </a:ext>
            </a:extLst>
          </p:cNvPr>
          <p:cNvSpPr/>
          <p:nvPr userDrawn="1"/>
        </p:nvSpPr>
        <p:spPr>
          <a:xfrm>
            <a:off x="4572000" y="0"/>
            <a:ext cx="4583575" cy="5155076"/>
          </a:xfrm>
          <a:prstGeom prst="rect">
            <a:avLst/>
          </a:prstGeom>
          <a:gradFill flip="none" rotWithShape="1">
            <a:gsLst>
              <a:gs pos="100000">
                <a:srgbClr val="42BD9E"/>
              </a:gs>
              <a:gs pos="41000">
                <a:schemeClr val="tx1"/>
              </a:gs>
            </a:gsLst>
            <a:lin ang="192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85750"/>
            <a:ext cx="4070946" cy="473986"/>
          </a:xfrm>
        </p:spPr>
        <p:txBody>
          <a:bodyPr anchor="b"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9EA46D3-F3B3-7046-8103-273CFCA4A18C}"/>
              </a:ext>
            </a:extLst>
          </p:cNvPr>
          <p:cNvCxnSpPr>
            <a:cxnSpLocks/>
          </p:cNvCxnSpPr>
          <p:nvPr userDrawn="1"/>
        </p:nvCxnSpPr>
        <p:spPr>
          <a:xfrm>
            <a:off x="228600" y="813646"/>
            <a:ext cx="4343400" cy="0"/>
          </a:xfrm>
          <a:prstGeom prst="line">
            <a:avLst/>
          </a:prstGeom>
          <a:ln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03036D39-8892-FA4F-81C4-A83AB90ABA0F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228600" y="1250313"/>
            <a:ext cx="4070946" cy="3189712"/>
          </a:xfrm>
        </p:spPr>
        <p:txBody>
          <a:bodyPr/>
          <a:lstStyle>
            <a:lvl1pPr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B7FA5FE4-4509-A34C-ACED-3A9363165C7B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847735" y="1250313"/>
            <a:ext cx="4070946" cy="3189712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76344687-092B-1C46-856A-ACA2F26F6771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228600" y="946646"/>
            <a:ext cx="4070946" cy="249756"/>
          </a:xfrm>
        </p:spPr>
        <p:txBody>
          <a:bodyPr/>
          <a:lstStyle>
            <a:lvl1pPr marL="0" indent="0">
              <a:buNone/>
              <a:defRPr sz="12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B57D9357-69B0-6A49-8A3A-82C73CD5ADA6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4843020" y="946646"/>
            <a:ext cx="4070946" cy="249756"/>
          </a:xfrm>
        </p:spPr>
        <p:txBody>
          <a:bodyPr/>
          <a:lstStyle>
            <a:lvl1pPr marL="0" indent="0"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12D9AAC-F004-2241-89F2-3248F6FAB793}"/>
              </a:ext>
            </a:extLst>
          </p:cNvPr>
          <p:cNvCxnSpPr>
            <a:cxnSpLocks/>
          </p:cNvCxnSpPr>
          <p:nvPr userDrawn="1"/>
        </p:nvCxnSpPr>
        <p:spPr>
          <a:xfrm>
            <a:off x="4574512" y="813646"/>
            <a:ext cx="43434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phic 16">
            <a:extLst>
              <a:ext uri="{FF2B5EF4-FFF2-40B4-BE49-F238E27FC236}">
                <a16:creationId xmlns:a16="http://schemas.microsoft.com/office/drawing/2014/main" id="{4DA1B83A-D0D2-DD42-A073-DFDC580F52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474" t="19000" r="9304" b="27246"/>
          <a:stretch/>
        </p:blipFill>
        <p:spPr>
          <a:xfrm>
            <a:off x="5011604" y="4753676"/>
            <a:ext cx="646113" cy="130632"/>
          </a:xfrm>
          <a:prstGeom prst="rect">
            <a:avLst/>
          </a:prstGeom>
        </p:spPr>
      </p:pic>
      <p:sp>
        <p:nvSpPr>
          <p:cNvPr id="19" name="Footer Placeholder 11">
            <a:extLst>
              <a:ext uri="{FF2B5EF4-FFF2-40B4-BE49-F238E27FC236}">
                <a16:creationId xmlns:a16="http://schemas.microsoft.com/office/drawing/2014/main" id="{419CC50B-636A-764E-BB2F-C5786069D6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84421" y="4734231"/>
            <a:ext cx="2930978" cy="1769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r">
              <a:defRPr sz="8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Company Confidential ©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6439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half gradient | Blue green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8C7E506-6317-F346-9D61-054B0A1A125F}"/>
              </a:ext>
            </a:extLst>
          </p:cNvPr>
          <p:cNvSpPr/>
          <p:nvPr userDrawn="1"/>
        </p:nvSpPr>
        <p:spPr>
          <a:xfrm>
            <a:off x="4576722" y="0"/>
            <a:ext cx="4578852" cy="5155076"/>
          </a:xfrm>
          <a:prstGeom prst="rect">
            <a:avLst/>
          </a:prstGeom>
          <a:gradFill flip="none" rotWithShape="1">
            <a:gsLst>
              <a:gs pos="100000">
                <a:schemeClr val="accent2"/>
              </a:gs>
              <a:gs pos="44000">
                <a:schemeClr val="tx2"/>
              </a:gs>
            </a:gsLst>
            <a:lin ang="192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85750"/>
            <a:ext cx="4070946" cy="473986"/>
          </a:xfrm>
        </p:spPr>
        <p:txBody>
          <a:bodyPr anchor="b"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9EA46D3-F3B3-7046-8103-273CFCA4A18C}"/>
              </a:ext>
            </a:extLst>
          </p:cNvPr>
          <p:cNvCxnSpPr>
            <a:cxnSpLocks/>
          </p:cNvCxnSpPr>
          <p:nvPr userDrawn="1"/>
        </p:nvCxnSpPr>
        <p:spPr>
          <a:xfrm>
            <a:off x="228600" y="813646"/>
            <a:ext cx="4343400" cy="0"/>
          </a:xfrm>
          <a:prstGeom prst="line">
            <a:avLst/>
          </a:prstGeom>
          <a:ln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03036D39-8892-FA4F-81C4-A83AB90ABA0F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228600" y="1250313"/>
            <a:ext cx="4070946" cy="3189712"/>
          </a:xfrm>
        </p:spPr>
        <p:txBody>
          <a:bodyPr/>
          <a:lstStyle>
            <a:lvl1pPr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B7FA5FE4-4509-A34C-ACED-3A9363165C7B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847735" y="1250313"/>
            <a:ext cx="4070946" cy="3189712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76344687-092B-1C46-856A-ACA2F26F6771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228600" y="946646"/>
            <a:ext cx="4070946" cy="249756"/>
          </a:xfrm>
        </p:spPr>
        <p:txBody>
          <a:bodyPr/>
          <a:lstStyle>
            <a:lvl1pPr marL="0" indent="0">
              <a:buNone/>
              <a:defRPr sz="12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B57D9357-69B0-6A49-8A3A-82C73CD5ADA6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4843020" y="946646"/>
            <a:ext cx="4070946" cy="249756"/>
          </a:xfrm>
        </p:spPr>
        <p:txBody>
          <a:bodyPr/>
          <a:lstStyle>
            <a:lvl1pPr marL="0" indent="0"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12D9AAC-F004-2241-89F2-3248F6FAB793}"/>
              </a:ext>
            </a:extLst>
          </p:cNvPr>
          <p:cNvCxnSpPr>
            <a:cxnSpLocks/>
          </p:cNvCxnSpPr>
          <p:nvPr userDrawn="1"/>
        </p:nvCxnSpPr>
        <p:spPr>
          <a:xfrm>
            <a:off x="4574512" y="813646"/>
            <a:ext cx="43434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Graphic 14">
            <a:extLst>
              <a:ext uri="{FF2B5EF4-FFF2-40B4-BE49-F238E27FC236}">
                <a16:creationId xmlns:a16="http://schemas.microsoft.com/office/drawing/2014/main" id="{543F0397-9464-0B43-B5B9-62EE476DF5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474" t="19000" r="9304" b="27246"/>
          <a:stretch/>
        </p:blipFill>
        <p:spPr>
          <a:xfrm>
            <a:off x="5011604" y="4753676"/>
            <a:ext cx="646113" cy="130632"/>
          </a:xfrm>
          <a:prstGeom prst="rect">
            <a:avLst/>
          </a:prstGeom>
        </p:spPr>
      </p:pic>
      <p:sp>
        <p:nvSpPr>
          <p:cNvPr id="17" name="Footer Placeholder 11">
            <a:extLst>
              <a:ext uri="{FF2B5EF4-FFF2-40B4-BE49-F238E27FC236}">
                <a16:creationId xmlns:a16="http://schemas.microsoft.com/office/drawing/2014/main" id="{07B8F2EE-A9D3-A943-B63C-5CB7CB9409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84421" y="4734231"/>
            <a:ext cx="2930978" cy="1769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r">
              <a:defRPr sz="8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Company Confidential ©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1129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columns and subhead | Full blue green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0A5FB32-D1D0-2048-A3A8-3BEF5EB3CAF5}"/>
              </a:ext>
            </a:extLst>
          </p:cNvPr>
          <p:cNvSpPr/>
          <p:nvPr userDrawn="1"/>
        </p:nvSpPr>
        <p:spPr>
          <a:xfrm>
            <a:off x="0" y="0"/>
            <a:ext cx="9155575" cy="5155076"/>
          </a:xfrm>
          <a:prstGeom prst="rect">
            <a:avLst/>
          </a:prstGeom>
          <a:gradFill flip="none" rotWithShape="1">
            <a:gsLst>
              <a:gs pos="100000">
                <a:srgbClr val="42BD9E"/>
              </a:gs>
              <a:gs pos="41000">
                <a:schemeClr val="tx1"/>
              </a:gs>
            </a:gsLst>
            <a:lin ang="192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85750"/>
            <a:ext cx="4070946" cy="473986"/>
          </a:xfrm>
        </p:spPr>
        <p:txBody>
          <a:bodyPr anchor="b"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03036D39-8892-FA4F-81C4-A83AB90ABA0F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228600" y="1250313"/>
            <a:ext cx="4070946" cy="3189712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B7FA5FE4-4509-A34C-ACED-3A9363165C7B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847735" y="1250313"/>
            <a:ext cx="4070946" cy="3189712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76344687-092B-1C46-856A-ACA2F26F6771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228600" y="946646"/>
            <a:ext cx="4070946" cy="249756"/>
          </a:xfrm>
        </p:spPr>
        <p:txBody>
          <a:bodyPr/>
          <a:lstStyle>
            <a:lvl1pPr marL="0" indent="0"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B57D9357-69B0-6A49-8A3A-82C73CD5ADA6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4843020" y="946646"/>
            <a:ext cx="4070946" cy="249756"/>
          </a:xfrm>
        </p:spPr>
        <p:txBody>
          <a:bodyPr/>
          <a:lstStyle>
            <a:lvl1pPr marL="0" indent="0"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2821841-4ACD-5343-A1DC-FB9C6917A72A}"/>
              </a:ext>
            </a:extLst>
          </p:cNvPr>
          <p:cNvCxnSpPr>
            <a:cxnSpLocks/>
          </p:cNvCxnSpPr>
          <p:nvPr userDrawn="1"/>
        </p:nvCxnSpPr>
        <p:spPr>
          <a:xfrm>
            <a:off x="228600" y="813646"/>
            <a:ext cx="8686800" cy="0"/>
          </a:xfrm>
          <a:prstGeom prst="line">
            <a:avLst/>
          </a:prstGeom>
          <a:ln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phic 16">
            <a:extLst>
              <a:ext uri="{FF2B5EF4-FFF2-40B4-BE49-F238E27FC236}">
                <a16:creationId xmlns:a16="http://schemas.microsoft.com/office/drawing/2014/main" id="{637C083B-D20E-3740-A4E1-9B2C3C9D40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474" t="19000" r="9304" b="27246"/>
          <a:stretch/>
        </p:blipFill>
        <p:spPr>
          <a:xfrm>
            <a:off x="5011604" y="4753676"/>
            <a:ext cx="646113" cy="130632"/>
          </a:xfrm>
          <a:prstGeom prst="rect">
            <a:avLst/>
          </a:prstGeom>
        </p:spPr>
      </p:pic>
      <p:sp>
        <p:nvSpPr>
          <p:cNvPr id="19" name="Footer Placeholder 11">
            <a:extLst>
              <a:ext uri="{FF2B5EF4-FFF2-40B4-BE49-F238E27FC236}">
                <a16:creationId xmlns:a16="http://schemas.microsoft.com/office/drawing/2014/main" id="{C0BBD66D-9D1C-3B46-A006-644BBE569A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84421" y="4734231"/>
            <a:ext cx="2930978" cy="1769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r">
              <a:defRPr sz="8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Company Confidential © 2023</a:t>
            </a:r>
            <a:endParaRPr lang="en-US" dirty="0"/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B3C154DA-010D-FE44-985F-43CFD4347B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45470" y="4707224"/>
            <a:ext cx="2258104" cy="21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514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and subhead | Full blue green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8C7E506-6317-F346-9D61-054B0A1A125F}"/>
              </a:ext>
            </a:extLst>
          </p:cNvPr>
          <p:cNvSpPr/>
          <p:nvPr userDrawn="1"/>
        </p:nvSpPr>
        <p:spPr>
          <a:xfrm>
            <a:off x="0" y="0"/>
            <a:ext cx="9155574" cy="5155076"/>
          </a:xfrm>
          <a:prstGeom prst="rect">
            <a:avLst/>
          </a:prstGeom>
          <a:gradFill flip="none" rotWithShape="1">
            <a:gsLst>
              <a:gs pos="100000">
                <a:schemeClr val="accent2"/>
              </a:gs>
              <a:gs pos="44000">
                <a:schemeClr val="tx2"/>
              </a:gs>
            </a:gsLst>
            <a:lin ang="192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85750"/>
            <a:ext cx="4070946" cy="473986"/>
          </a:xfrm>
        </p:spPr>
        <p:txBody>
          <a:bodyPr anchor="b"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03036D39-8892-FA4F-81C4-A83AB90ABA0F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228600" y="1250313"/>
            <a:ext cx="4070946" cy="3189712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B7FA5FE4-4509-A34C-ACED-3A9363165C7B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847735" y="1250313"/>
            <a:ext cx="4070946" cy="3189712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76344687-092B-1C46-856A-ACA2F26F6771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228600" y="946646"/>
            <a:ext cx="4070946" cy="249756"/>
          </a:xfrm>
        </p:spPr>
        <p:txBody>
          <a:bodyPr/>
          <a:lstStyle>
            <a:lvl1pPr marL="0" indent="0"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B57D9357-69B0-6A49-8A3A-82C73CD5ADA6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4843020" y="946646"/>
            <a:ext cx="4070946" cy="249756"/>
          </a:xfrm>
        </p:spPr>
        <p:txBody>
          <a:bodyPr/>
          <a:lstStyle>
            <a:lvl1pPr marL="0" indent="0"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2821841-4ACD-5343-A1DC-FB9C6917A72A}"/>
              </a:ext>
            </a:extLst>
          </p:cNvPr>
          <p:cNvCxnSpPr>
            <a:cxnSpLocks/>
          </p:cNvCxnSpPr>
          <p:nvPr userDrawn="1"/>
        </p:nvCxnSpPr>
        <p:spPr>
          <a:xfrm>
            <a:off x="228600" y="813646"/>
            <a:ext cx="8686800" cy="0"/>
          </a:xfrm>
          <a:prstGeom prst="line">
            <a:avLst/>
          </a:prstGeom>
          <a:ln>
            <a:gradFill>
              <a:gsLst>
                <a:gs pos="100000">
                  <a:schemeClr val="tx2"/>
                </a:gs>
                <a:gs pos="0">
                  <a:schemeClr val="accent1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Graphic 15">
            <a:extLst>
              <a:ext uri="{FF2B5EF4-FFF2-40B4-BE49-F238E27FC236}">
                <a16:creationId xmlns:a16="http://schemas.microsoft.com/office/drawing/2014/main" id="{84B9A240-8B05-B148-9A73-9FB19E208B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474" t="19000" r="9304" b="27246"/>
          <a:stretch/>
        </p:blipFill>
        <p:spPr>
          <a:xfrm>
            <a:off x="5011604" y="4753676"/>
            <a:ext cx="646113" cy="130632"/>
          </a:xfrm>
          <a:prstGeom prst="rect">
            <a:avLst/>
          </a:prstGeom>
        </p:spPr>
      </p:pic>
      <p:sp>
        <p:nvSpPr>
          <p:cNvPr id="19" name="Footer Placeholder 11">
            <a:extLst>
              <a:ext uri="{FF2B5EF4-FFF2-40B4-BE49-F238E27FC236}">
                <a16:creationId xmlns:a16="http://schemas.microsoft.com/office/drawing/2014/main" id="{CF73F3CF-5F48-CB48-88DA-A777A5008A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84421" y="4734231"/>
            <a:ext cx="2930978" cy="1769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r">
              <a:defRPr sz="8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Company Confidential © 2023</a:t>
            </a:r>
            <a:endParaRPr lang="en-US" dirty="0"/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DD0E4C24-C0FC-4048-B9A8-9D30CD5EA78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45470" y="4707224"/>
            <a:ext cx="2258104" cy="21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52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and sub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85750"/>
            <a:ext cx="8686800" cy="473986"/>
          </a:xfrm>
        </p:spPr>
        <p:txBody>
          <a:bodyPr anchor="b"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C78F2BAD-4CC9-0647-A9FC-4D7D236BAF36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228600" y="1250313"/>
            <a:ext cx="2660715" cy="3189712"/>
          </a:xfrm>
        </p:spPr>
        <p:txBody>
          <a:bodyPr/>
          <a:lstStyle>
            <a:lvl1pPr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A77A9861-23DD-BE41-B879-5DDB3AAE98F6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228600" y="946646"/>
            <a:ext cx="2660715" cy="249756"/>
          </a:xfrm>
        </p:spPr>
        <p:txBody>
          <a:bodyPr/>
          <a:lstStyle>
            <a:lvl1pPr marL="0" indent="0">
              <a:buNone/>
              <a:defRPr sz="12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5037798F-2070-3240-8EF3-20705A360150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3241643" y="1250313"/>
            <a:ext cx="2660715" cy="3189712"/>
          </a:xfrm>
        </p:spPr>
        <p:txBody>
          <a:bodyPr/>
          <a:lstStyle>
            <a:lvl1pPr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2A57E284-A209-7D43-A7E4-F2DE5F5F6F25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3241643" y="946646"/>
            <a:ext cx="2660715" cy="249756"/>
          </a:xfrm>
        </p:spPr>
        <p:txBody>
          <a:bodyPr/>
          <a:lstStyle>
            <a:lvl1pPr marL="0" indent="0">
              <a:buNone/>
              <a:defRPr sz="12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13CEFBA0-C566-6344-90F2-B7D50EE723D8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6254684" y="1250313"/>
            <a:ext cx="2660715" cy="3189712"/>
          </a:xfrm>
        </p:spPr>
        <p:txBody>
          <a:bodyPr/>
          <a:lstStyle>
            <a:lvl1pPr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5F3867E1-6D15-AF46-BD42-EB2C6BCBABB0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6254685" y="946646"/>
            <a:ext cx="2660715" cy="249756"/>
          </a:xfrm>
        </p:spPr>
        <p:txBody>
          <a:bodyPr/>
          <a:lstStyle>
            <a:lvl1pPr marL="0" indent="0">
              <a:buNone/>
              <a:defRPr sz="12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8FEB499-834D-9B4F-B44F-463F55EBFB3C}"/>
              </a:ext>
            </a:extLst>
          </p:cNvPr>
          <p:cNvCxnSpPr>
            <a:cxnSpLocks/>
          </p:cNvCxnSpPr>
          <p:nvPr userDrawn="1"/>
        </p:nvCxnSpPr>
        <p:spPr>
          <a:xfrm>
            <a:off x="228600" y="813646"/>
            <a:ext cx="8686800" cy="0"/>
          </a:xfrm>
          <a:prstGeom prst="line">
            <a:avLst/>
          </a:prstGeom>
          <a:ln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D6A11A9E-8C05-D545-ABBA-DF60AEF842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84421" y="4734231"/>
            <a:ext cx="2930978" cy="1769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r">
              <a:defRPr sz="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Company Confidential ©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2450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 | Scient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16AAFEB-5BA6-B845-AEDC-740638D86B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8AC0C40D-E4C2-034B-9EC9-F06680BCED0B}"/>
              </a:ext>
            </a:extLst>
          </p:cNvPr>
          <p:cNvSpPr/>
          <p:nvPr userDrawn="1"/>
        </p:nvSpPr>
        <p:spPr>
          <a:xfrm>
            <a:off x="0" y="0"/>
            <a:ext cx="6682636" cy="5155076"/>
          </a:xfrm>
          <a:prstGeom prst="rect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41000">
                <a:schemeClr val="tx1">
                  <a:alpha val="32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A1201F3-FD55-E34B-BDA7-A43D4AD49327}"/>
              </a:ext>
            </a:extLst>
          </p:cNvPr>
          <p:cNvSpPr txBox="1"/>
          <p:nvPr userDrawn="1"/>
        </p:nvSpPr>
        <p:spPr>
          <a:xfrm>
            <a:off x="11279117" y="1085826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E8842B0D-38F6-9C4A-A207-4A34EF0986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9474" t="19000" r="9304" b="27246"/>
          <a:stretch/>
        </p:blipFill>
        <p:spPr>
          <a:xfrm>
            <a:off x="228599" y="470166"/>
            <a:ext cx="851915" cy="172241"/>
          </a:xfrm>
          <a:prstGeom prst="rect">
            <a:avLst/>
          </a:prstGeom>
        </p:spPr>
      </p:pic>
      <p:sp>
        <p:nvSpPr>
          <p:cNvPr id="28" name="Text Placeholder 16">
            <a:extLst>
              <a:ext uri="{FF2B5EF4-FFF2-40B4-BE49-F238E27FC236}">
                <a16:creationId xmlns:a16="http://schemas.microsoft.com/office/drawing/2014/main" id="{0E393D4B-1303-7249-BB46-41BB90ACB20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8600" y="2363785"/>
            <a:ext cx="5376797" cy="82391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4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9" name="Text Placeholder 16">
            <a:extLst>
              <a:ext uri="{FF2B5EF4-FFF2-40B4-BE49-F238E27FC236}">
                <a16:creationId xmlns:a16="http://schemas.microsoft.com/office/drawing/2014/main" id="{0C7E525C-E37A-AD4F-ABC1-3AAC869D30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8599" y="3194354"/>
            <a:ext cx="5376797" cy="39435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32" name="Text Placeholder 16">
            <a:extLst>
              <a:ext uri="{FF2B5EF4-FFF2-40B4-BE49-F238E27FC236}">
                <a16:creationId xmlns:a16="http://schemas.microsoft.com/office/drawing/2014/main" id="{B661162E-1F46-0C44-A777-4DAD1A2B937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8599" y="3601234"/>
            <a:ext cx="3273425" cy="22525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9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3541BEC4-C863-1842-9832-4C76D7BF734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45470" y="4707224"/>
            <a:ext cx="2258104" cy="219538"/>
          </a:xfrm>
          <a:prstGeom prst="rect">
            <a:avLst/>
          </a:prstGeom>
        </p:spPr>
      </p:pic>
      <p:sp>
        <p:nvSpPr>
          <p:cNvPr id="14" name="Footer Placeholder 11">
            <a:extLst>
              <a:ext uri="{FF2B5EF4-FFF2-40B4-BE49-F238E27FC236}">
                <a16:creationId xmlns:a16="http://schemas.microsoft.com/office/drawing/2014/main" id="{3594AEC1-0CAF-714E-B261-A6427ADDEE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84421" y="4734231"/>
            <a:ext cx="2930978" cy="1769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r">
              <a:defRPr sz="8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Company Confidential ©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1085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and subhed | Full dark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91B2E93-0B96-3B44-9CBF-81F8F1D08FA8}"/>
              </a:ext>
            </a:extLst>
          </p:cNvPr>
          <p:cNvSpPr/>
          <p:nvPr userDrawn="1"/>
        </p:nvSpPr>
        <p:spPr>
          <a:xfrm>
            <a:off x="0" y="0"/>
            <a:ext cx="9155575" cy="5155076"/>
          </a:xfrm>
          <a:prstGeom prst="rect">
            <a:avLst/>
          </a:prstGeom>
          <a:gradFill flip="none" rotWithShape="1">
            <a:gsLst>
              <a:gs pos="100000">
                <a:srgbClr val="42BD9E"/>
              </a:gs>
              <a:gs pos="41000">
                <a:schemeClr val="tx1"/>
              </a:gs>
            </a:gsLst>
            <a:lin ang="192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28600" y="171450"/>
            <a:ext cx="8686798" cy="585634"/>
          </a:xfrm>
        </p:spPr>
        <p:txBody>
          <a:bodyPr anchor="b"/>
          <a:lstStyle>
            <a:lvl1pPr>
              <a:defRPr sz="18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102E187-3D73-B14E-A934-AA138F7C4E40}"/>
              </a:ext>
            </a:extLst>
          </p:cNvPr>
          <p:cNvCxnSpPr>
            <a:cxnSpLocks/>
          </p:cNvCxnSpPr>
          <p:nvPr userDrawn="1"/>
        </p:nvCxnSpPr>
        <p:spPr>
          <a:xfrm>
            <a:off x="228600" y="813646"/>
            <a:ext cx="8686800" cy="0"/>
          </a:xfrm>
          <a:prstGeom prst="line">
            <a:avLst/>
          </a:prstGeom>
          <a:ln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9B63717-366B-8241-8F3A-C0C1F4BC9396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228600" y="1250313"/>
            <a:ext cx="2660715" cy="3189712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C413AE8-A2B6-854F-B076-EC35943DE0ED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228600" y="946646"/>
            <a:ext cx="2660715" cy="249756"/>
          </a:xfrm>
        </p:spPr>
        <p:txBody>
          <a:bodyPr/>
          <a:lstStyle>
            <a:lvl1pPr marL="0" indent="0"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CF49BD2-A4DD-2B44-A075-C5A59A1CFA6D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3241643" y="1250313"/>
            <a:ext cx="2660715" cy="3189712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08DB7FA-47B1-3F4F-94F3-652DD3862ECB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3241643" y="946646"/>
            <a:ext cx="2660715" cy="249756"/>
          </a:xfrm>
        </p:spPr>
        <p:txBody>
          <a:bodyPr/>
          <a:lstStyle>
            <a:lvl1pPr marL="0" indent="0"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58D32FB7-221C-904D-A5E6-F18311FBFB30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6254684" y="1250313"/>
            <a:ext cx="2660715" cy="3189712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297D2356-4BB2-8347-BD75-0AF61B2D2A58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6254685" y="946646"/>
            <a:ext cx="2660715" cy="249756"/>
          </a:xfrm>
        </p:spPr>
        <p:txBody>
          <a:bodyPr/>
          <a:lstStyle>
            <a:lvl1pPr marL="0" indent="0"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0AFBBB6C-A87F-C448-8944-765794AF66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474" t="19000" r="9304" b="27246"/>
          <a:stretch/>
        </p:blipFill>
        <p:spPr>
          <a:xfrm>
            <a:off x="5011604" y="4753676"/>
            <a:ext cx="646113" cy="130632"/>
          </a:xfrm>
          <a:prstGeom prst="rect">
            <a:avLst/>
          </a:prstGeom>
        </p:spPr>
      </p:pic>
      <p:sp>
        <p:nvSpPr>
          <p:cNvPr id="19" name="Footer Placeholder 11">
            <a:extLst>
              <a:ext uri="{FF2B5EF4-FFF2-40B4-BE49-F238E27FC236}">
                <a16:creationId xmlns:a16="http://schemas.microsoft.com/office/drawing/2014/main" id="{6249A70C-D72D-C745-BC13-549E13F80A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84421" y="4734231"/>
            <a:ext cx="2930978" cy="1769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r">
              <a:defRPr sz="8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Company Confidential © 2023</a:t>
            </a:r>
            <a:endParaRPr lang="en-US" dirty="0"/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6CE4F000-AF2B-6643-A21C-33CFC87E043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45470" y="4707224"/>
            <a:ext cx="2258104" cy="21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807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and subhead | Blue green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C851071B-1C2D-934A-A61C-2FE6C8B65E50}"/>
              </a:ext>
            </a:extLst>
          </p:cNvPr>
          <p:cNvSpPr/>
          <p:nvPr userDrawn="1"/>
        </p:nvSpPr>
        <p:spPr>
          <a:xfrm>
            <a:off x="0" y="0"/>
            <a:ext cx="9155575" cy="5155076"/>
          </a:xfrm>
          <a:prstGeom prst="rect">
            <a:avLst/>
          </a:prstGeom>
          <a:gradFill flip="none" rotWithShape="1">
            <a:gsLst>
              <a:gs pos="100000">
                <a:schemeClr val="accent2"/>
              </a:gs>
              <a:gs pos="44000">
                <a:schemeClr val="tx2"/>
              </a:gs>
            </a:gsLst>
            <a:lin ang="192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28600" y="171450"/>
            <a:ext cx="8686798" cy="585634"/>
          </a:xfrm>
        </p:spPr>
        <p:txBody>
          <a:bodyPr anchor="b"/>
          <a:lstStyle>
            <a:lvl1pPr>
              <a:defRPr sz="18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9B63717-366B-8241-8F3A-C0C1F4BC9396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228600" y="1250313"/>
            <a:ext cx="2660715" cy="3189712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C413AE8-A2B6-854F-B076-EC35943DE0ED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228600" y="946646"/>
            <a:ext cx="2660715" cy="249756"/>
          </a:xfrm>
        </p:spPr>
        <p:txBody>
          <a:bodyPr/>
          <a:lstStyle>
            <a:lvl1pPr marL="0" indent="0"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CF49BD2-A4DD-2B44-A075-C5A59A1CFA6D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3241643" y="1250313"/>
            <a:ext cx="2660715" cy="3189712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08DB7FA-47B1-3F4F-94F3-652DD3862ECB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3241643" y="946646"/>
            <a:ext cx="2660715" cy="249756"/>
          </a:xfrm>
        </p:spPr>
        <p:txBody>
          <a:bodyPr/>
          <a:lstStyle>
            <a:lvl1pPr marL="0" indent="0"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58D32FB7-221C-904D-A5E6-F18311FBFB30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6254684" y="1250313"/>
            <a:ext cx="2660715" cy="3189712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297D2356-4BB2-8347-BD75-0AF61B2D2A58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6254685" y="946646"/>
            <a:ext cx="2660715" cy="249756"/>
          </a:xfrm>
        </p:spPr>
        <p:txBody>
          <a:bodyPr/>
          <a:lstStyle>
            <a:lvl1pPr marL="0" indent="0"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189049F-AC82-E048-8D84-B57BC524035D}"/>
              </a:ext>
            </a:extLst>
          </p:cNvPr>
          <p:cNvCxnSpPr>
            <a:cxnSpLocks/>
          </p:cNvCxnSpPr>
          <p:nvPr userDrawn="1"/>
        </p:nvCxnSpPr>
        <p:spPr>
          <a:xfrm>
            <a:off x="228600" y="813646"/>
            <a:ext cx="8686800" cy="0"/>
          </a:xfrm>
          <a:prstGeom prst="line">
            <a:avLst/>
          </a:prstGeom>
          <a:ln>
            <a:gradFill>
              <a:gsLst>
                <a:gs pos="100000">
                  <a:schemeClr val="tx2"/>
                </a:gs>
                <a:gs pos="0">
                  <a:schemeClr val="accent1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Graphic 19">
            <a:extLst>
              <a:ext uri="{FF2B5EF4-FFF2-40B4-BE49-F238E27FC236}">
                <a16:creationId xmlns:a16="http://schemas.microsoft.com/office/drawing/2014/main" id="{8A4FAEAC-365F-A244-9CEB-286C2C9ED5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474" t="19000" r="9304" b="27246"/>
          <a:stretch/>
        </p:blipFill>
        <p:spPr>
          <a:xfrm>
            <a:off x="5011604" y="4753676"/>
            <a:ext cx="646113" cy="130632"/>
          </a:xfrm>
          <a:prstGeom prst="rect">
            <a:avLst/>
          </a:prstGeom>
        </p:spPr>
      </p:pic>
      <p:sp>
        <p:nvSpPr>
          <p:cNvPr id="21" name="Footer Placeholder 11">
            <a:extLst>
              <a:ext uri="{FF2B5EF4-FFF2-40B4-BE49-F238E27FC236}">
                <a16:creationId xmlns:a16="http://schemas.microsoft.com/office/drawing/2014/main" id="{79674847-8946-C94F-9C3F-89925F7AE5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84421" y="4734231"/>
            <a:ext cx="2930978" cy="1769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r">
              <a:defRPr sz="8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Company Confidential © 2023</a:t>
            </a:r>
            <a:endParaRPr lang="en-US" dirty="0"/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07CA6D2D-6FE2-E643-9956-F58498AD526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45470" y="4707224"/>
            <a:ext cx="2258104" cy="21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910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stack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8C89E30-63F7-D742-939C-70327BA72374}"/>
              </a:ext>
            </a:extLst>
          </p:cNvPr>
          <p:cNvGrpSpPr/>
          <p:nvPr userDrawn="1"/>
        </p:nvGrpSpPr>
        <p:grpSpPr>
          <a:xfrm>
            <a:off x="228600" y="946646"/>
            <a:ext cx="8686802" cy="3366818"/>
            <a:chOff x="228600" y="946646"/>
            <a:chExt cx="8854918" cy="3366818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47DB8C0-30D0-984B-84EC-1181DEC33ED6}"/>
                </a:ext>
              </a:extLst>
            </p:cNvPr>
            <p:cNvSpPr/>
            <p:nvPr userDrawn="1"/>
          </p:nvSpPr>
          <p:spPr>
            <a:xfrm>
              <a:off x="228600" y="2688360"/>
              <a:ext cx="4343400" cy="162510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C4B360A-F3F6-1842-9DE7-6A4F11E6092E}"/>
                </a:ext>
              </a:extLst>
            </p:cNvPr>
            <p:cNvSpPr/>
            <p:nvPr userDrawn="1"/>
          </p:nvSpPr>
          <p:spPr>
            <a:xfrm>
              <a:off x="4740118" y="2688360"/>
              <a:ext cx="4343400" cy="162510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E7861D0-2E36-2844-AD3C-05FBB4C2EB0E}"/>
                </a:ext>
              </a:extLst>
            </p:cNvPr>
            <p:cNvSpPr/>
            <p:nvPr userDrawn="1"/>
          </p:nvSpPr>
          <p:spPr>
            <a:xfrm>
              <a:off x="228600" y="946646"/>
              <a:ext cx="4343400" cy="162510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ED56097-6B5A-134C-A340-21A6D46B7654}"/>
                </a:ext>
              </a:extLst>
            </p:cNvPr>
            <p:cNvSpPr/>
            <p:nvPr userDrawn="1"/>
          </p:nvSpPr>
          <p:spPr>
            <a:xfrm>
              <a:off x="4740118" y="946646"/>
              <a:ext cx="4343400" cy="162510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85750"/>
            <a:ext cx="8686800" cy="473986"/>
          </a:xfrm>
        </p:spPr>
        <p:txBody>
          <a:bodyPr anchor="b"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635F022-88F7-9942-A1A1-08EEAB2C7921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350526" y="1302567"/>
            <a:ext cx="4070946" cy="1240338"/>
          </a:xfrm>
        </p:spPr>
        <p:txBody>
          <a:bodyPr/>
          <a:lstStyle>
            <a:lvl1pPr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65DABBF-80C9-1A4E-9A49-7353E6F27DE0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781105" y="1302567"/>
            <a:ext cx="4070946" cy="1240338"/>
          </a:xfrm>
        </p:spPr>
        <p:txBody>
          <a:bodyPr/>
          <a:lstStyle>
            <a:lvl1pPr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406BC32-9D48-5B4C-9E31-83A6E75CEFBF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350526" y="998900"/>
            <a:ext cx="4070946" cy="249756"/>
          </a:xfrm>
        </p:spPr>
        <p:txBody>
          <a:bodyPr/>
          <a:lstStyle>
            <a:lvl1pPr marL="0" indent="0">
              <a:buNone/>
              <a:defRPr sz="12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8F6A30E-1F83-4740-8E58-C958AB8AAC4E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4776390" y="998900"/>
            <a:ext cx="4070946" cy="249756"/>
          </a:xfrm>
        </p:spPr>
        <p:txBody>
          <a:bodyPr/>
          <a:lstStyle>
            <a:lvl1pPr marL="0" indent="0">
              <a:buNone/>
              <a:defRPr sz="12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E54D985B-3C01-3744-8B4F-8CB35F8A08F2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350526" y="3105241"/>
            <a:ext cx="4070946" cy="1240338"/>
          </a:xfrm>
        </p:spPr>
        <p:txBody>
          <a:bodyPr/>
          <a:lstStyle>
            <a:lvl1pPr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9CE76050-8CC3-D941-8CC1-259FD832DB4A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350526" y="2801574"/>
            <a:ext cx="4070946" cy="249756"/>
          </a:xfrm>
        </p:spPr>
        <p:txBody>
          <a:bodyPr/>
          <a:lstStyle>
            <a:lvl1pPr marL="0" indent="0">
              <a:buNone/>
              <a:defRPr sz="12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8485F53-5095-1446-90D3-B1C78786D1C6}"/>
              </a:ext>
            </a:extLst>
          </p:cNvPr>
          <p:cNvCxnSpPr>
            <a:cxnSpLocks/>
          </p:cNvCxnSpPr>
          <p:nvPr userDrawn="1"/>
        </p:nvCxnSpPr>
        <p:spPr>
          <a:xfrm>
            <a:off x="228600" y="813646"/>
            <a:ext cx="8686800" cy="0"/>
          </a:xfrm>
          <a:prstGeom prst="line">
            <a:avLst/>
          </a:prstGeom>
          <a:ln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5DE3709E-91A1-9046-B93C-D06F119DE968}"/>
              </a:ext>
            </a:extLst>
          </p:cNvPr>
          <p:cNvSpPr>
            <a:spLocks noGrp="1"/>
          </p:cNvSpPr>
          <p:nvPr>
            <p:ph idx="21"/>
          </p:nvPr>
        </p:nvSpPr>
        <p:spPr>
          <a:xfrm>
            <a:off x="4781105" y="3105243"/>
            <a:ext cx="4070946" cy="1240338"/>
          </a:xfrm>
        </p:spPr>
        <p:txBody>
          <a:bodyPr/>
          <a:lstStyle>
            <a:lvl1pPr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70811EFF-A209-2B4B-9ECB-A63A07D68696}"/>
              </a:ext>
            </a:extLst>
          </p:cNvPr>
          <p:cNvSpPr>
            <a:spLocks noGrp="1"/>
          </p:cNvSpPr>
          <p:nvPr>
            <p:ph idx="22"/>
          </p:nvPr>
        </p:nvSpPr>
        <p:spPr>
          <a:xfrm>
            <a:off x="4776390" y="2801576"/>
            <a:ext cx="4070946" cy="249756"/>
          </a:xfrm>
        </p:spPr>
        <p:txBody>
          <a:bodyPr/>
          <a:lstStyle>
            <a:lvl1pPr marL="0" indent="0">
              <a:buNone/>
              <a:defRPr sz="12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Footer Placeholder 11">
            <a:extLst>
              <a:ext uri="{FF2B5EF4-FFF2-40B4-BE49-F238E27FC236}">
                <a16:creationId xmlns:a16="http://schemas.microsoft.com/office/drawing/2014/main" id="{842EF9C9-D60A-3C48-9A67-4EFFDF2FF5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84421" y="4734231"/>
            <a:ext cx="2930978" cy="1769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r">
              <a:defRPr sz="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Company Confidential ©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4455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stacked | Dark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91B2E93-0B96-3B44-9CBF-81F8F1D08FA8}"/>
              </a:ext>
            </a:extLst>
          </p:cNvPr>
          <p:cNvSpPr/>
          <p:nvPr userDrawn="1"/>
        </p:nvSpPr>
        <p:spPr>
          <a:xfrm>
            <a:off x="0" y="0"/>
            <a:ext cx="9155575" cy="5155076"/>
          </a:xfrm>
          <a:prstGeom prst="rect">
            <a:avLst/>
          </a:prstGeom>
          <a:gradFill flip="none" rotWithShape="1">
            <a:gsLst>
              <a:gs pos="100000">
                <a:srgbClr val="42BD9E"/>
              </a:gs>
              <a:gs pos="41000">
                <a:schemeClr val="tx1"/>
              </a:gs>
            </a:gsLst>
            <a:lin ang="192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28600" y="171450"/>
            <a:ext cx="8686798" cy="585634"/>
          </a:xfrm>
        </p:spPr>
        <p:txBody>
          <a:bodyPr anchor="b"/>
          <a:lstStyle>
            <a:lvl1pPr>
              <a:defRPr sz="18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102E187-3D73-B14E-A934-AA138F7C4E40}"/>
              </a:ext>
            </a:extLst>
          </p:cNvPr>
          <p:cNvCxnSpPr>
            <a:cxnSpLocks/>
          </p:cNvCxnSpPr>
          <p:nvPr userDrawn="1"/>
        </p:nvCxnSpPr>
        <p:spPr>
          <a:xfrm>
            <a:off x="228600" y="813646"/>
            <a:ext cx="8686800" cy="0"/>
          </a:xfrm>
          <a:prstGeom prst="line">
            <a:avLst/>
          </a:prstGeom>
          <a:ln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383B908-69C8-0E47-B117-12DFE6524E20}"/>
              </a:ext>
            </a:extLst>
          </p:cNvPr>
          <p:cNvGrpSpPr/>
          <p:nvPr userDrawn="1"/>
        </p:nvGrpSpPr>
        <p:grpSpPr>
          <a:xfrm>
            <a:off x="228600" y="946646"/>
            <a:ext cx="8686802" cy="3366818"/>
            <a:chOff x="228600" y="946646"/>
            <a:chExt cx="8854918" cy="3366818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2FA37F44-52D7-FF4A-9E1F-61D9DF1E6D51}"/>
                </a:ext>
              </a:extLst>
            </p:cNvPr>
            <p:cNvSpPr/>
            <p:nvPr userDrawn="1"/>
          </p:nvSpPr>
          <p:spPr>
            <a:xfrm>
              <a:off x="228600" y="2688360"/>
              <a:ext cx="4343400" cy="16251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B81DC3C5-D922-9544-94F5-DEE3914C29FE}"/>
                </a:ext>
              </a:extLst>
            </p:cNvPr>
            <p:cNvSpPr/>
            <p:nvPr userDrawn="1"/>
          </p:nvSpPr>
          <p:spPr>
            <a:xfrm>
              <a:off x="4740118" y="2688360"/>
              <a:ext cx="4343400" cy="16251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572051A5-1696-8E49-ADA7-01F40352BD55}"/>
                </a:ext>
              </a:extLst>
            </p:cNvPr>
            <p:cNvSpPr/>
            <p:nvPr userDrawn="1"/>
          </p:nvSpPr>
          <p:spPr>
            <a:xfrm>
              <a:off x="228600" y="946646"/>
              <a:ext cx="4343400" cy="16251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9F885C0E-05B4-DD45-A982-A8BC745AA577}"/>
                </a:ext>
              </a:extLst>
            </p:cNvPr>
            <p:cNvSpPr/>
            <p:nvPr userDrawn="1"/>
          </p:nvSpPr>
          <p:spPr>
            <a:xfrm>
              <a:off x="4740118" y="946646"/>
              <a:ext cx="4343400" cy="16251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8C60B834-1676-DB4B-ABAF-75D2D37106E7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350526" y="1302567"/>
            <a:ext cx="4070946" cy="1240338"/>
          </a:xfrm>
        </p:spPr>
        <p:txBody>
          <a:bodyPr/>
          <a:lstStyle>
            <a:lvl1pPr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72152DCB-9444-F441-96BA-B62751E04C1D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781105" y="1302567"/>
            <a:ext cx="4070946" cy="1240338"/>
          </a:xfrm>
        </p:spPr>
        <p:txBody>
          <a:bodyPr/>
          <a:lstStyle>
            <a:lvl1pPr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21529E33-2490-B144-9937-F8459FC4663D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350526" y="998900"/>
            <a:ext cx="4070946" cy="249756"/>
          </a:xfrm>
        </p:spPr>
        <p:txBody>
          <a:bodyPr/>
          <a:lstStyle>
            <a:lvl1pPr marL="0" indent="0">
              <a:buNone/>
              <a:defRPr sz="12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D81C21F2-1E04-DB47-9456-3C0A445595C3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4776390" y="998900"/>
            <a:ext cx="4070946" cy="249756"/>
          </a:xfrm>
        </p:spPr>
        <p:txBody>
          <a:bodyPr/>
          <a:lstStyle>
            <a:lvl1pPr marL="0" indent="0">
              <a:buNone/>
              <a:defRPr sz="12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536FEEAB-D09C-0B42-A8DE-7DD8299F0CF8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350526" y="3105241"/>
            <a:ext cx="4070946" cy="1240338"/>
          </a:xfrm>
        </p:spPr>
        <p:txBody>
          <a:bodyPr/>
          <a:lstStyle>
            <a:lvl1pPr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1C5BB90E-68D7-A948-97A1-881293FB83B5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350526" y="2801574"/>
            <a:ext cx="4070946" cy="249756"/>
          </a:xfrm>
        </p:spPr>
        <p:txBody>
          <a:bodyPr/>
          <a:lstStyle>
            <a:lvl1pPr marL="0" indent="0">
              <a:buNone/>
              <a:defRPr sz="12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B7A57377-7778-DC4D-9C31-1015FCE340BE}"/>
              </a:ext>
            </a:extLst>
          </p:cNvPr>
          <p:cNvCxnSpPr>
            <a:cxnSpLocks/>
          </p:cNvCxnSpPr>
          <p:nvPr userDrawn="1"/>
        </p:nvCxnSpPr>
        <p:spPr>
          <a:xfrm>
            <a:off x="228600" y="813646"/>
            <a:ext cx="8686800" cy="0"/>
          </a:xfrm>
          <a:prstGeom prst="line">
            <a:avLst/>
          </a:prstGeom>
          <a:ln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D21F1AA0-5D90-6F47-8CC6-8D1C1848C639}"/>
              </a:ext>
            </a:extLst>
          </p:cNvPr>
          <p:cNvSpPr>
            <a:spLocks noGrp="1"/>
          </p:cNvSpPr>
          <p:nvPr>
            <p:ph idx="21"/>
          </p:nvPr>
        </p:nvSpPr>
        <p:spPr>
          <a:xfrm>
            <a:off x="4781105" y="3105243"/>
            <a:ext cx="4070946" cy="1240338"/>
          </a:xfrm>
        </p:spPr>
        <p:txBody>
          <a:bodyPr/>
          <a:lstStyle>
            <a:lvl1pPr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05058A65-CF0A-3B49-B2DD-7450D05C8386}"/>
              </a:ext>
            </a:extLst>
          </p:cNvPr>
          <p:cNvSpPr>
            <a:spLocks noGrp="1"/>
          </p:cNvSpPr>
          <p:nvPr>
            <p:ph idx="22"/>
          </p:nvPr>
        </p:nvSpPr>
        <p:spPr>
          <a:xfrm>
            <a:off x="4776390" y="2801576"/>
            <a:ext cx="4070946" cy="249756"/>
          </a:xfrm>
        </p:spPr>
        <p:txBody>
          <a:bodyPr/>
          <a:lstStyle>
            <a:lvl1pPr marL="0" indent="0">
              <a:buNone/>
              <a:defRPr sz="12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64012A44-98AE-6F4B-ABE1-C2C04E7A74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474" t="19000" r="9304" b="27246"/>
          <a:stretch/>
        </p:blipFill>
        <p:spPr>
          <a:xfrm>
            <a:off x="5011604" y="4753676"/>
            <a:ext cx="646113" cy="130632"/>
          </a:xfrm>
          <a:prstGeom prst="rect">
            <a:avLst/>
          </a:prstGeom>
        </p:spPr>
      </p:pic>
      <p:sp>
        <p:nvSpPr>
          <p:cNvPr id="24" name="Footer Placeholder 11">
            <a:extLst>
              <a:ext uri="{FF2B5EF4-FFF2-40B4-BE49-F238E27FC236}">
                <a16:creationId xmlns:a16="http://schemas.microsoft.com/office/drawing/2014/main" id="{BA7165A8-E703-774F-BA23-EEC3EC607F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84421" y="4734231"/>
            <a:ext cx="2930978" cy="1769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r">
              <a:defRPr sz="8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Company Confidential © 2023</a:t>
            </a:r>
            <a:endParaRPr lang="en-US" dirty="0"/>
          </a:p>
        </p:txBody>
      </p:sp>
      <p:pic>
        <p:nvPicPr>
          <p:cNvPr id="39" name="Graphic 38">
            <a:extLst>
              <a:ext uri="{FF2B5EF4-FFF2-40B4-BE49-F238E27FC236}">
                <a16:creationId xmlns:a16="http://schemas.microsoft.com/office/drawing/2014/main" id="{5621C4DE-2AC4-7C42-ADD1-BE2B41ACD11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45470" y="4707224"/>
            <a:ext cx="2258104" cy="21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114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stacked | Blue green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AFCB2305-5964-E14E-A2C9-8664296FBC89}"/>
              </a:ext>
            </a:extLst>
          </p:cNvPr>
          <p:cNvSpPr/>
          <p:nvPr userDrawn="1"/>
        </p:nvSpPr>
        <p:spPr>
          <a:xfrm>
            <a:off x="0" y="0"/>
            <a:ext cx="9155575" cy="5155076"/>
          </a:xfrm>
          <a:prstGeom prst="rect">
            <a:avLst/>
          </a:prstGeom>
          <a:gradFill flip="none" rotWithShape="1">
            <a:gsLst>
              <a:gs pos="100000">
                <a:schemeClr val="accent2"/>
              </a:gs>
              <a:gs pos="44000">
                <a:schemeClr val="tx2"/>
              </a:gs>
            </a:gsLst>
            <a:lin ang="192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28600" y="171450"/>
            <a:ext cx="8686798" cy="585634"/>
          </a:xfrm>
        </p:spPr>
        <p:txBody>
          <a:bodyPr anchor="b"/>
          <a:lstStyle>
            <a:lvl1pPr>
              <a:defRPr sz="18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FC5D80F-C46E-8A45-BB2F-E38033AC07AC}"/>
              </a:ext>
            </a:extLst>
          </p:cNvPr>
          <p:cNvGrpSpPr/>
          <p:nvPr userDrawn="1"/>
        </p:nvGrpSpPr>
        <p:grpSpPr>
          <a:xfrm>
            <a:off x="228600" y="946646"/>
            <a:ext cx="8686802" cy="3366818"/>
            <a:chOff x="228600" y="946646"/>
            <a:chExt cx="8854918" cy="3366818"/>
          </a:xfrm>
          <a:solidFill>
            <a:schemeClr val="bg1"/>
          </a:solidFill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DB1CAA1-B720-4240-9ED3-C6736B358729}"/>
                </a:ext>
              </a:extLst>
            </p:cNvPr>
            <p:cNvSpPr/>
            <p:nvPr userDrawn="1"/>
          </p:nvSpPr>
          <p:spPr>
            <a:xfrm>
              <a:off x="228600" y="2688360"/>
              <a:ext cx="4343400" cy="1625104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69590619-A529-3F4C-8F25-D481FD507231}"/>
                </a:ext>
              </a:extLst>
            </p:cNvPr>
            <p:cNvSpPr/>
            <p:nvPr userDrawn="1"/>
          </p:nvSpPr>
          <p:spPr>
            <a:xfrm>
              <a:off x="4740118" y="2688360"/>
              <a:ext cx="4343400" cy="1625104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330010D9-2079-CD43-BAC8-B176F6DDF254}"/>
                </a:ext>
              </a:extLst>
            </p:cNvPr>
            <p:cNvSpPr/>
            <p:nvPr userDrawn="1"/>
          </p:nvSpPr>
          <p:spPr>
            <a:xfrm>
              <a:off x="228600" y="946646"/>
              <a:ext cx="4343400" cy="1625104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0592A328-0942-CA4B-A205-FDF00B9EE119}"/>
                </a:ext>
              </a:extLst>
            </p:cNvPr>
            <p:cNvSpPr/>
            <p:nvPr userDrawn="1"/>
          </p:nvSpPr>
          <p:spPr>
            <a:xfrm>
              <a:off x="4740118" y="946646"/>
              <a:ext cx="4343400" cy="1625104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EB5D04EE-BDE2-084B-88B7-B2C656899913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350526" y="1302567"/>
            <a:ext cx="4070946" cy="1240338"/>
          </a:xfrm>
        </p:spPr>
        <p:txBody>
          <a:bodyPr/>
          <a:lstStyle>
            <a:lvl1pPr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69FE1AD1-CB08-CB4E-832C-CB58326C20B0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781105" y="1302567"/>
            <a:ext cx="4070946" cy="1240338"/>
          </a:xfrm>
        </p:spPr>
        <p:txBody>
          <a:bodyPr/>
          <a:lstStyle>
            <a:lvl1pPr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5F6ADA0A-0614-F944-943A-97C3943ADDB6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350526" y="998900"/>
            <a:ext cx="4070946" cy="249756"/>
          </a:xfrm>
        </p:spPr>
        <p:txBody>
          <a:bodyPr/>
          <a:lstStyle>
            <a:lvl1pPr marL="0" indent="0">
              <a:buNone/>
              <a:defRPr sz="12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1D792E01-F35A-5C46-967F-9DB9B2EDEF43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4776390" y="998900"/>
            <a:ext cx="4070946" cy="249756"/>
          </a:xfrm>
        </p:spPr>
        <p:txBody>
          <a:bodyPr/>
          <a:lstStyle>
            <a:lvl1pPr marL="0" indent="0">
              <a:buNone/>
              <a:defRPr sz="12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4763B209-6DA6-5F4B-B273-9F73F304B2CF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350526" y="3105241"/>
            <a:ext cx="4070946" cy="1240338"/>
          </a:xfrm>
        </p:spPr>
        <p:txBody>
          <a:bodyPr/>
          <a:lstStyle>
            <a:lvl1pPr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AA4F010E-5134-BA4D-9804-9C249095F164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350526" y="2801574"/>
            <a:ext cx="4070946" cy="249756"/>
          </a:xfrm>
        </p:spPr>
        <p:txBody>
          <a:bodyPr/>
          <a:lstStyle>
            <a:lvl1pPr marL="0" indent="0">
              <a:buNone/>
              <a:defRPr sz="12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0BF17CCB-AC93-A846-9823-7450E4B1A3B8}"/>
              </a:ext>
            </a:extLst>
          </p:cNvPr>
          <p:cNvSpPr>
            <a:spLocks noGrp="1"/>
          </p:cNvSpPr>
          <p:nvPr>
            <p:ph idx="21"/>
          </p:nvPr>
        </p:nvSpPr>
        <p:spPr>
          <a:xfrm>
            <a:off x="4781105" y="3105243"/>
            <a:ext cx="4070946" cy="1240338"/>
          </a:xfrm>
        </p:spPr>
        <p:txBody>
          <a:bodyPr/>
          <a:lstStyle>
            <a:lvl1pPr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B117F504-9DF6-4D4F-AC38-E0E2C2EDB526}"/>
              </a:ext>
            </a:extLst>
          </p:cNvPr>
          <p:cNvSpPr>
            <a:spLocks noGrp="1"/>
          </p:cNvSpPr>
          <p:nvPr>
            <p:ph idx="22"/>
          </p:nvPr>
        </p:nvSpPr>
        <p:spPr>
          <a:xfrm>
            <a:off x="4776390" y="2801576"/>
            <a:ext cx="4070946" cy="249756"/>
          </a:xfrm>
        </p:spPr>
        <p:txBody>
          <a:bodyPr/>
          <a:lstStyle>
            <a:lvl1pPr marL="0" indent="0">
              <a:buNone/>
              <a:defRPr sz="12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5019706-36E1-6A41-B802-89CEE0D2605D}"/>
              </a:ext>
            </a:extLst>
          </p:cNvPr>
          <p:cNvCxnSpPr>
            <a:cxnSpLocks/>
          </p:cNvCxnSpPr>
          <p:nvPr userDrawn="1"/>
        </p:nvCxnSpPr>
        <p:spPr>
          <a:xfrm>
            <a:off x="228600" y="813646"/>
            <a:ext cx="8686800" cy="0"/>
          </a:xfrm>
          <a:prstGeom prst="line">
            <a:avLst/>
          </a:prstGeom>
          <a:ln>
            <a:gradFill>
              <a:gsLst>
                <a:gs pos="100000">
                  <a:schemeClr val="tx2"/>
                </a:gs>
                <a:gs pos="0">
                  <a:schemeClr val="accent1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Graphic 21">
            <a:extLst>
              <a:ext uri="{FF2B5EF4-FFF2-40B4-BE49-F238E27FC236}">
                <a16:creationId xmlns:a16="http://schemas.microsoft.com/office/drawing/2014/main" id="{29AEC1FC-5393-704E-8939-C75841DA9E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474" t="19000" r="9304" b="27246"/>
          <a:stretch/>
        </p:blipFill>
        <p:spPr>
          <a:xfrm>
            <a:off x="5011604" y="4753676"/>
            <a:ext cx="646113" cy="130632"/>
          </a:xfrm>
          <a:prstGeom prst="rect">
            <a:avLst/>
          </a:prstGeom>
        </p:spPr>
      </p:pic>
      <p:sp>
        <p:nvSpPr>
          <p:cNvPr id="24" name="Footer Placeholder 11">
            <a:extLst>
              <a:ext uri="{FF2B5EF4-FFF2-40B4-BE49-F238E27FC236}">
                <a16:creationId xmlns:a16="http://schemas.microsoft.com/office/drawing/2014/main" id="{6413E6E4-0786-414E-855D-02A7920926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84421" y="4734231"/>
            <a:ext cx="2930978" cy="1769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r">
              <a:defRPr sz="8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Company Confidential © 2023</a:t>
            </a:r>
            <a:endParaRPr lang="en-US" dirty="0"/>
          </a:p>
        </p:txBody>
      </p:sp>
      <p:pic>
        <p:nvPicPr>
          <p:cNvPr id="35" name="Graphic 34">
            <a:extLst>
              <a:ext uri="{FF2B5EF4-FFF2-40B4-BE49-F238E27FC236}">
                <a16:creationId xmlns:a16="http://schemas.microsoft.com/office/drawing/2014/main" id="{B8EE2C01-26DB-2C43-82AE-F81BD78BEED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45470" y="4707224"/>
            <a:ext cx="2258104" cy="21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78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| Bottom dark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D062CB3F-337E-9C46-9CC4-694C56D43986}"/>
              </a:ext>
            </a:extLst>
          </p:cNvPr>
          <p:cNvSpPr/>
          <p:nvPr userDrawn="1"/>
        </p:nvSpPr>
        <p:spPr>
          <a:xfrm>
            <a:off x="0" y="3239588"/>
            <a:ext cx="9155575" cy="1915487"/>
          </a:xfrm>
          <a:prstGeom prst="rect">
            <a:avLst/>
          </a:prstGeom>
          <a:gradFill flip="none" rotWithShape="1">
            <a:gsLst>
              <a:gs pos="100000">
                <a:srgbClr val="42BD9E"/>
              </a:gs>
              <a:gs pos="41000">
                <a:schemeClr val="tx1"/>
              </a:gs>
            </a:gsLst>
            <a:lin ang="192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EAC0765-25F8-3141-8DF9-CBCBE7132F21}"/>
              </a:ext>
            </a:extLst>
          </p:cNvPr>
          <p:cNvCxnSpPr>
            <a:cxnSpLocks/>
          </p:cNvCxnSpPr>
          <p:nvPr userDrawn="1"/>
        </p:nvCxnSpPr>
        <p:spPr>
          <a:xfrm>
            <a:off x="228600" y="813646"/>
            <a:ext cx="8686800" cy="0"/>
          </a:xfrm>
          <a:prstGeom prst="line">
            <a:avLst/>
          </a:prstGeom>
          <a:ln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>
            <a:extLst>
              <a:ext uri="{FF2B5EF4-FFF2-40B4-BE49-F238E27FC236}">
                <a16:creationId xmlns:a16="http://schemas.microsoft.com/office/drawing/2014/main" id="{9D392CA8-108A-9743-8C51-7D4A782E3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71450"/>
            <a:ext cx="8686798" cy="585634"/>
          </a:xfrm>
        </p:spPr>
        <p:txBody>
          <a:bodyPr anchor="b"/>
          <a:lstStyle>
            <a:lvl1pPr>
              <a:defRPr sz="1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35719DD-DFB9-4244-A64D-05EC238032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009650"/>
            <a:ext cx="8686798" cy="2099310"/>
          </a:xfrm>
        </p:spPr>
        <p:txBody>
          <a:bodyPr/>
          <a:lstStyle>
            <a:lvl1pPr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3294639F-2C78-3943-8A72-13E0790B2F55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228600" y="3430633"/>
            <a:ext cx="8686798" cy="1007375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222A4E55-5AA3-284B-ADC5-45BA563F59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474" t="19000" r="9304" b="27246"/>
          <a:stretch/>
        </p:blipFill>
        <p:spPr>
          <a:xfrm>
            <a:off x="5011604" y="4753676"/>
            <a:ext cx="646113" cy="130632"/>
          </a:xfrm>
          <a:prstGeom prst="rect">
            <a:avLst/>
          </a:prstGeom>
        </p:spPr>
      </p:pic>
      <p:sp>
        <p:nvSpPr>
          <p:cNvPr id="18" name="Footer Placeholder 11">
            <a:extLst>
              <a:ext uri="{FF2B5EF4-FFF2-40B4-BE49-F238E27FC236}">
                <a16:creationId xmlns:a16="http://schemas.microsoft.com/office/drawing/2014/main" id="{4223CC1A-79CC-5A42-88AF-2A5EAC10AA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84421" y="4734231"/>
            <a:ext cx="2930978" cy="1769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r">
              <a:defRPr sz="8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Company Confidential © 2023</a:t>
            </a:r>
            <a:endParaRPr lang="en-US" dirty="0"/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B3385687-C7AB-2246-AD1B-FB6FE27566C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45470" y="4707224"/>
            <a:ext cx="2258104" cy="21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068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| Bottom blue green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73673B5D-909D-0F47-A0F2-B34CC22FC433}"/>
              </a:ext>
            </a:extLst>
          </p:cNvPr>
          <p:cNvSpPr/>
          <p:nvPr userDrawn="1"/>
        </p:nvSpPr>
        <p:spPr>
          <a:xfrm>
            <a:off x="0" y="3228012"/>
            <a:ext cx="9155575" cy="1915488"/>
          </a:xfrm>
          <a:prstGeom prst="rect">
            <a:avLst/>
          </a:prstGeom>
          <a:gradFill flip="none" rotWithShape="1">
            <a:gsLst>
              <a:gs pos="100000">
                <a:schemeClr val="accent2"/>
              </a:gs>
              <a:gs pos="44000">
                <a:schemeClr val="tx2"/>
              </a:gs>
            </a:gsLst>
            <a:lin ang="192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EAC0765-25F8-3141-8DF9-CBCBE7132F21}"/>
              </a:ext>
            </a:extLst>
          </p:cNvPr>
          <p:cNvCxnSpPr>
            <a:cxnSpLocks/>
          </p:cNvCxnSpPr>
          <p:nvPr userDrawn="1"/>
        </p:nvCxnSpPr>
        <p:spPr>
          <a:xfrm>
            <a:off x="228600" y="813646"/>
            <a:ext cx="8686800" cy="0"/>
          </a:xfrm>
          <a:prstGeom prst="line">
            <a:avLst/>
          </a:prstGeom>
          <a:ln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>
            <a:extLst>
              <a:ext uri="{FF2B5EF4-FFF2-40B4-BE49-F238E27FC236}">
                <a16:creationId xmlns:a16="http://schemas.microsoft.com/office/drawing/2014/main" id="{9D392CA8-108A-9743-8C51-7D4A782E3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71450"/>
            <a:ext cx="8686798" cy="585634"/>
          </a:xfrm>
        </p:spPr>
        <p:txBody>
          <a:bodyPr anchor="b"/>
          <a:lstStyle>
            <a:lvl1pPr>
              <a:defRPr sz="1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35719DD-DFB9-4244-A64D-05EC238032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009650"/>
            <a:ext cx="8686798" cy="2099310"/>
          </a:xfrm>
        </p:spPr>
        <p:txBody>
          <a:bodyPr/>
          <a:lstStyle>
            <a:lvl1pPr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3EE14628-BDEB-954E-B4FA-E238A5137D59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228600" y="3430633"/>
            <a:ext cx="8686798" cy="1007375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7E1D279D-8086-A846-9D07-60992EF46D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474" t="19000" r="9304" b="27246"/>
          <a:stretch/>
        </p:blipFill>
        <p:spPr>
          <a:xfrm>
            <a:off x="5011604" y="4753676"/>
            <a:ext cx="646113" cy="130632"/>
          </a:xfrm>
          <a:prstGeom prst="rect">
            <a:avLst/>
          </a:prstGeom>
        </p:spPr>
      </p:pic>
      <p:sp>
        <p:nvSpPr>
          <p:cNvPr id="18" name="Footer Placeholder 11">
            <a:extLst>
              <a:ext uri="{FF2B5EF4-FFF2-40B4-BE49-F238E27FC236}">
                <a16:creationId xmlns:a16="http://schemas.microsoft.com/office/drawing/2014/main" id="{A8933E5A-7549-A247-85ED-F3529D0995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84421" y="4734231"/>
            <a:ext cx="2930978" cy="1769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r">
              <a:defRPr sz="8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Company Confidential © 2023</a:t>
            </a:r>
            <a:endParaRPr lang="en-US" dirty="0"/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E9B0CE18-BB14-9B40-A277-02103EBBE6E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45470" y="4707224"/>
            <a:ext cx="2258104" cy="21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393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|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EED6BBE-1FE6-6841-93B7-010E94BC184C}"/>
              </a:ext>
            </a:extLst>
          </p:cNvPr>
          <p:cNvCxnSpPr>
            <a:cxnSpLocks/>
          </p:cNvCxnSpPr>
          <p:nvPr userDrawn="1"/>
        </p:nvCxnSpPr>
        <p:spPr>
          <a:xfrm>
            <a:off x="228600" y="813646"/>
            <a:ext cx="8686800" cy="0"/>
          </a:xfrm>
          <a:prstGeom prst="line">
            <a:avLst/>
          </a:prstGeom>
          <a:ln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8D3638A-C4B5-E340-B01C-4B97EA21E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009648"/>
            <a:ext cx="4560215" cy="3496361"/>
          </a:xfrm>
        </p:spPr>
        <p:txBody>
          <a:bodyPr/>
          <a:lstStyle>
            <a:lvl1pPr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DAB969FB-AC40-E14D-9B85-B5F3EC3132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71450"/>
            <a:ext cx="4560215" cy="585634"/>
          </a:xfrm>
        </p:spPr>
        <p:txBody>
          <a:bodyPr anchor="b"/>
          <a:lstStyle>
            <a:lvl1pPr>
              <a:defRPr sz="1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E7C501B-E200-7445-BB00-9E3B1454E2A4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953786" y="1009648"/>
            <a:ext cx="3961614" cy="3517036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en-US"/>
          </a:p>
        </p:txBody>
      </p:sp>
      <p:sp>
        <p:nvSpPr>
          <p:cNvPr id="10" name="Footer Placeholder 11">
            <a:extLst>
              <a:ext uri="{FF2B5EF4-FFF2-40B4-BE49-F238E27FC236}">
                <a16:creationId xmlns:a16="http://schemas.microsoft.com/office/drawing/2014/main" id="{478B0B26-6917-9A4C-B678-5D9BC5576C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84421" y="4734231"/>
            <a:ext cx="2930978" cy="1769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r">
              <a:defRPr sz="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Company Confidential ©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420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| Full blee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F043127-A4BA-E047-B6FE-AFB66BD5ABD2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953786" y="0"/>
            <a:ext cx="4190214" cy="5143500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09649"/>
            <a:ext cx="4560215" cy="3491650"/>
          </a:xfrm>
        </p:spPr>
        <p:txBody>
          <a:bodyPr/>
          <a:lstStyle>
            <a:lvl1pPr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EAC0765-25F8-3141-8DF9-CBCBE7132F21}"/>
              </a:ext>
            </a:extLst>
          </p:cNvPr>
          <p:cNvCxnSpPr>
            <a:cxnSpLocks/>
          </p:cNvCxnSpPr>
          <p:nvPr userDrawn="1"/>
        </p:nvCxnSpPr>
        <p:spPr>
          <a:xfrm>
            <a:off x="228600" y="813646"/>
            <a:ext cx="4725186" cy="0"/>
          </a:xfrm>
          <a:prstGeom prst="line">
            <a:avLst/>
          </a:prstGeom>
          <a:ln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>
            <a:extLst>
              <a:ext uri="{FF2B5EF4-FFF2-40B4-BE49-F238E27FC236}">
                <a16:creationId xmlns:a16="http://schemas.microsoft.com/office/drawing/2014/main" id="{9D392CA8-108A-9743-8C51-7D4A782E3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71450"/>
            <a:ext cx="4560215" cy="585634"/>
          </a:xfrm>
        </p:spPr>
        <p:txBody>
          <a:bodyPr anchor="b"/>
          <a:lstStyle>
            <a:lvl1pPr>
              <a:defRPr sz="1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AE577A7A-59C3-8E44-B659-E095CF0441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474" t="19000" r="9304" b="27246"/>
          <a:stretch/>
        </p:blipFill>
        <p:spPr>
          <a:xfrm>
            <a:off x="5011604" y="4753676"/>
            <a:ext cx="646113" cy="130632"/>
          </a:xfrm>
          <a:prstGeom prst="rect">
            <a:avLst/>
          </a:prstGeom>
        </p:spPr>
      </p:pic>
      <p:sp>
        <p:nvSpPr>
          <p:cNvPr id="14" name="Footer Placeholder 11">
            <a:extLst>
              <a:ext uri="{FF2B5EF4-FFF2-40B4-BE49-F238E27FC236}">
                <a16:creationId xmlns:a16="http://schemas.microsoft.com/office/drawing/2014/main" id="{25907104-4076-2345-8D11-E4D47A7A27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84421" y="4734231"/>
            <a:ext cx="2930978" cy="1769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r">
              <a:defRPr sz="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Company Confidential ©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2151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gled title and contnet | Dark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>
            <a:extLst>
              <a:ext uri="{FF2B5EF4-FFF2-40B4-BE49-F238E27FC236}">
                <a16:creationId xmlns:a16="http://schemas.microsoft.com/office/drawing/2014/main" id="{E235A722-A4E2-A2D0-4748-816EC0EEC3F5}"/>
              </a:ext>
            </a:extLst>
          </p:cNvPr>
          <p:cNvSpPr/>
          <p:nvPr userDrawn="1"/>
        </p:nvSpPr>
        <p:spPr>
          <a:xfrm>
            <a:off x="0" y="0"/>
            <a:ext cx="3947550" cy="5147843"/>
          </a:xfrm>
          <a:custGeom>
            <a:avLst/>
            <a:gdLst>
              <a:gd name="connsiteX0" fmla="*/ 0 w 5348748"/>
              <a:gd name="connsiteY0" fmla="*/ 0 h 5143500"/>
              <a:gd name="connsiteX1" fmla="*/ 5348748 w 5348748"/>
              <a:gd name="connsiteY1" fmla="*/ 0 h 5143500"/>
              <a:gd name="connsiteX2" fmla="*/ 5348748 w 5348748"/>
              <a:gd name="connsiteY2" fmla="*/ 5143500 h 5143500"/>
              <a:gd name="connsiteX3" fmla="*/ 0 w 5348748"/>
              <a:gd name="connsiteY3" fmla="*/ 5143500 h 5143500"/>
              <a:gd name="connsiteX4" fmla="*/ 0 w 5348748"/>
              <a:gd name="connsiteY4" fmla="*/ 0 h 5143500"/>
              <a:gd name="connsiteX0" fmla="*/ 0 w 5348748"/>
              <a:gd name="connsiteY0" fmla="*/ 0 h 5143500"/>
              <a:gd name="connsiteX1" fmla="*/ 5348748 w 5348748"/>
              <a:gd name="connsiteY1" fmla="*/ 0 h 5143500"/>
              <a:gd name="connsiteX2" fmla="*/ 3451122 w 5348748"/>
              <a:gd name="connsiteY2" fmla="*/ 5133667 h 5143500"/>
              <a:gd name="connsiteX3" fmla="*/ 0 w 5348748"/>
              <a:gd name="connsiteY3" fmla="*/ 5143500 h 5143500"/>
              <a:gd name="connsiteX4" fmla="*/ 0 w 5348748"/>
              <a:gd name="connsiteY4" fmla="*/ 0 h 5143500"/>
              <a:gd name="connsiteX0" fmla="*/ 0 w 5348748"/>
              <a:gd name="connsiteY0" fmla="*/ 0 h 5143500"/>
              <a:gd name="connsiteX1" fmla="*/ 5348748 w 5348748"/>
              <a:gd name="connsiteY1" fmla="*/ 0 h 5143500"/>
              <a:gd name="connsiteX2" fmla="*/ 3136490 w 5348748"/>
              <a:gd name="connsiteY2" fmla="*/ 5133667 h 5143500"/>
              <a:gd name="connsiteX3" fmla="*/ 0 w 5348748"/>
              <a:gd name="connsiteY3" fmla="*/ 5143500 h 5143500"/>
              <a:gd name="connsiteX4" fmla="*/ 0 w 5348748"/>
              <a:gd name="connsiteY4" fmla="*/ 0 h 5143500"/>
              <a:gd name="connsiteX0" fmla="*/ 0 w 5348748"/>
              <a:gd name="connsiteY0" fmla="*/ 0 h 5143500"/>
              <a:gd name="connsiteX1" fmla="*/ 5348748 w 5348748"/>
              <a:gd name="connsiteY1" fmla="*/ 0 h 5143500"/>
              <a:gd name="connsiteX2" fmla="*/ 3264310 w 5348748"/>
              <a:gd name="connsiteY2" fmla="*/ 5133667 h 5143500"/>
              <a:gd name="connsiteX3" fmla="*/ 0 w 5348748"/>
              <a:gd name="connsiteY3" fmla="*/ 5143500 h 5143500"/>
              <a:gd name="connsiteX4" fmla="*/ 0 w 5348748"/>
              <a:gd name="connsiteY4" fmla="*/ 0 h 5143500"/>
              <a:gd name="connsiteX0" fmla="*/ 0 w 4581832"/>
              <a:gd name="connsiteY0" fmla="*/ 0 h 5143500"/>
              <a:gd name="connsiteX1" fmla="*/ 4581832 w 4581832"/>
              <a:gd name="connsiteY1" fmla="*/ 0 h 5143500"/>
              <a:gd name="connsiteX2" fmla="*/ 3264310 w 4581832"/>
              <a:gd name="connsiteY2" fmla="*/ 5133667 h 5143500"/>
              <a:gd name="connsiteX3" fmla="*/ 0 w 4581832"/>
              <a:gd name="connsiteY3" fmla="*/ 5143500 h 5143500"/>
              <a:gd name="connsiteX4" fmla="*/ 0 w 4581832"/>
              <a:gd name="connsiteY4" fmla="*/ 0 h 5143500"/>
              <a:gd name="connsiteX0" fmla="*/ 0 w 4146934"/>
              <a:gd name="connsiteY0" fmla="*/ 0 h 5143500"/>
              <a:gd name="connsiteX1" fmla="*/ 4146934 w 4146934"/>
              <a:gd name="connsiteY1" fmla="*/ 0 h 5143500"/>
              <a:gd name="connsiteX2" fmla="*/ 3264310 w 4146934"/>
              <a:gd name="connsiteY2" fmla="*/ 5133667 h 5143500"/>
              <a:gd name="connsiteX3" fmla="*/ 0 w 4146934"/>
              <a:gd name="connsiteY3" fmla="*/ 5143500 h 5143500"/>
              <a:gd name="connsiteX4" fmla="*/ 0 w 4146934"/>
              <a:gd name="connsiteY4" fmla="*/ 0 h 5143500"/>
              <a:gd name="connsiteX0" fmla="*/ 0 w 4526076"/>
              <a:gd name="connsiteY0" fmla="*/ 0 h 5143500"/>
              <a:gd name="connsiteX1" fmla="*/ 4526076 w 4526076"/>
              <a:gd name="connsiteY1" fmla="*/ 0 h 5143500"/>
              <a:gd name="connsiteX2" fmla="*/ 3264310 w 4526076"/>
              <a:gd name="connsiteY2" fmla="*/ 5133667 h 5143500"/>
              <a:gd name="connsiteX3" fmla="*/ 0 w 4526076"/>
              <a:gd name="connsiteY3" fmla="*/ 5143500 h 5143500"/>
              <a:gd name="connsiteX4" fmla="*/ 0 w 4526076"/>
              <a:gd name="connsiteY4" fmla="*/ 0 h 5143500"/>
              <a:gd name="connsiteX0" fmla="*/ 0 w 4526076"/>
              <a:gd name="connsiteY0" fmla="*/ 0 h 5143500"/>
              <a:gd name="connsiteX1" fmla="*/ 4526076 w 4526076"/>
              <a:gd name="connsiteY1" fmla="*/ 0 h 5143500"/>
              <a:gd name="connsiteX2" fmla="*/ 3520788 w 4526076"/>
              <a:gd name="connsiteY2" fmla="*/ 5133667 h 5143500"/>
              <a:gd name="connsiteX3" fmla="*/ 0 w 4526076"/>
              <a:gd name="connsiteY3" fmla="*/ 5143500 h 5143500"/>
              <a:gd name="connsiteX4" fmla="*/ 0 w 4526076"/>
              <a:gd name="connsiteY4" fmla="*/ 0 h 5143500"/>
              <a:gd name="connsiteX0" fmla="*/ 0 w 4526076"/>
              <a:gd name="connsiteY0" fmla="*/ 0 h 5143500"/>
              <a:gd name="connsiteX1" fmla="*/ 4526076 w 4526076"/>
              <a:gd name="connsiteY1" fmla="*/ 0 h 5143500"/>
              <a:gd name="connsiteX2" fmla="*/ 3279784 w 4526076"/>
              <a:gd name="connsiteY2" fmla="*/ 5140755 h 5143500"/>
              <a:gd name="connsiteX3" fmla="*/ 0 w 4526076"/>
              <a:gd name="connsiteY3" fmla="*/ 5143500 h 5143500"/>
              <a:gd name="connsiteX4" fmla="*/ 0 w 4526076"/>
              <a:gd name="connsiteY4" fmla="*/ 0 h 5143500"/>
              <a:gd name="connsiteX0" fmla="*/ 0 w 4526076"/>
              <a:gd name="connsiteY0" fmla="*/ 0 h 5147843"/>
              <a:gd name="connsiteX1" fmla="*/ 4526076 w 4526076"/>
              <a:gd name="connsiteY1" fmla="*/ 0 h 5147843"/>
              <a:gd name="connsiteX2" fmla="*/ 3421551 w 4526076"/>
              <a:gd name="connsiteY2" fmla="*/ 5147843 h 5147843"/>
              <a:gd name="connsiteX3" fmla="*/ 0 w 4526076"/>
              <a:gd name="connsiteY3" fmla="*/ 5143500 h 5147843"/>
              <a:gd name="connsiteX4" fmla="*/ 0 w 4526076"/>
              <a:gd name="connsiteY4" fmla="*/ 0 h 5147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26076" h="5147843">
                <a:moveTo>
                  <a:pt x="0" y="0"/>
                </a:moveTo>
                <a:lnTo>
                  <a:pt x="4526076" y="0"/>
                </a:lnTo>
                <a:lnTo>
                  <a:pt x="3421551" y="5147843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60000">
                <a:schemeClr val="tx1"/>
              </a:gs>
              <a:gs pos="100000">
                <a:schemeClr val="accent1"/>
              </a:gs>
            </a:gsLst>
            <a:lin ang="198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2C4F63D-82CC-5347-B6A4-F46544ADB936}"/>
              </a:ext>
            </a:extLst>
          </p:cNvPr>
          <p:cNvGrpSpPr/>
          <p:nvPr userDrawn="1"/>
        </p:nvGrpSpPr>
        <p:grpSpPr>
          <a:xfrm>
            <a:off x="68113" y="2332305"/>
            <a:ext cx="2895974" cy="2823721"/>
            <a:chOff x="4873252" y="266700"/>
            <a:chExt cx="2895974" cy="2823721"/>
          </a:xfrm>
          <a:gradFill flip="none" rotWithShape="1">
            <a:gsLst>
              <a:gs pos="100000">
                <a:schemeClr val="accent2"/>
              </a:gs>
              <a:gs pos="17000">
                <a:schemeClr val="tx1"/>
              </a:gs>
            </a:gsLst>
            <a:lin ang="0" scaled="0"/>
            <a:tileRect/>
          </a:gra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3D195C5-905A-2A46-B4EA-BD132FB22B12}"/>
                </a:ext>
              </a:extLst>
            </p:cNvPr>
            <p:cNvSpPr/>
            <p:nvPr userDrawn="1"/>
          </p:nvSpPr>
          <p:spPr>
            <a:xfrm>
              <a:off x="4873252" y="2968625"/>
              <a:ext cx="1530724" cy="121796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FB0D093-6A80-344F-A346-2736B3C71A47}"/>
                </a:ext>
              </a:extLst>
            </p:cNvPr>
            <p:cNvSpPr/>
            <p:nvPr userDrawn="1"/>
          </p:nvSpPr>
          <p:spPr>
            <a:xfrm>
              <a:off x="5397127" y="2114550"/>
              <a:ext cx="1530724" cy="15621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10E58F8-D04E-9C45-B2C1-49E99323657F}"/>
                </a:ext>
              </a:extLst>
            </p:cNvPr>
            <p:cNvSpPr/>
            <p:nvPr userDrawn="1"/>
          </p:nvSpPr>
          <p:spPr>
            <a:xfrm>
              <a:off x="5828927" y="1193800"/>
              <a:ext cx="1530724" cy="15621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F26A290-384C-E242-9D9C-5EEEE683F6EE}"/>
                </a:ext>
              </a:extLst>
            </p:cNvPr>
            <p:cNvSpPr/>
            <p:nvPr userDrawn="1"/>
          </p:nvSpPr>
          <p:spPr>
            <a:xfrm>
              <a:off x="6238502" y="266700"/>
              <a:ext cx="1530724" cy="15621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599" y="1109678"/>
            <a:ext cx="2789903" cy="1753216"/>
          </a:xfrm>
        </p:spPr>
        <p:txBody>
          <a:bodyPr>
            <a:normAutofit/>
          </a:bodyPr>
          <a:lstStyle>
            <a:lvl1pPr>
              <a:defRPr sz="2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76150" y="1109679"/>
            <a:ext cx="4739249" cy="2867869"/>
          </a:xfrm>
        </p:spPr>
        <p:txBody>
          <a:bodyPr/>
          <a:lstStyle>
            <a:lvl1pPr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ACC3FDCD-43FF-02EB-E927-FC8194316A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76150" y="4112785"/>
            <a:ext cx="4739249" cy="325865"/>
          </a:xfrm>
        </p:spPr>
        <p:txBody>
          <a:bodyPr>
            <a:normAutofit/>
          </a:bodyPr>
          <a:lstStyle>
            <a:lvl1pPr marL="0" indent="0">
              <a:buNone/>
              <a:defRPr sz="600" baseline="0"/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1 Source text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B2F12CA-26A1-FF18-6C4B-5EBA65D5A270}"/>
              </a:ext>
            </a:extLst>
          </p:cNvPr>
          <p:cNvCxnSpPr/>
          <p:nvPr userDrawn="1"/>
        </p:nvCxnSpPr>
        <p:spPr>
          <a:xfrm>
            <a:off x="4166318" y="4066036"/>
            <a:ext cx="3286534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Footer Placeholder 11">
            <a:extLst>
              <a:ext uri="{FF2B5EF4-FFF2-40B4-BE49-F238E27FC236}">
                <a16:creationId xmlns:a16="http://schemas.microsoft.com/office/drawing/2014/main" id="{DE1D9697-66FB-604A-92EB-7B8F11EFDF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84421" y="4734231"/>
            <a:ext cx="2930978" cy="1769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r">
              <a:defRPr sz="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Company Confidential © 2023</a:t>
            </a:r>
            <a:endParaRPr lang="en-US" dirty="0"/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06A40C6A-5C74-AB41-B4E3-599BF1F439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5470" y="4707224"/>
            <a:ext cx="2258104" cy="21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109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 2 | Scient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16AAFEB-5BA6-B845-AEDC-740638D86B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8AC0C40D-E4C2-034B-9EC9-F06680BCED0B}"/>
              </a:ext>
            </a:extLst>
          </p:cNvPr>
          <p:cNvSpPr/>
          <p:nvPr userDrawn="1"/>
        </p:nvSpPr>
        <p:spPr>
          <a:xfrm>
            <a:off x="0" y="-5788"/>
            <a:ext cx="5922706" cy="5155076"/>
          </a:xfrm>
          <a:prstGeom prst="rect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14000">
                <a:schemeClr val="tx1">
                  <a:alpha val="58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A1201F3-FD55-E34B-BDA7-A43D4AD49327}"/>
              </a:ext>
            </a:extLst>
          </p:cNvPr>
          <p:cNvSpPr txBox="1"/>
          <p:nvPr userDrawn="1"/>
        </p:nvSpPr>
        <p:spPr>
          <a:xfrm>
            <a:off x="11279117" y="1085826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E8842B0D-38F6-9C4A-A207-4A34EF0986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9474" t="19000" r="9304" b="27246"/>
          <a:stretch/>
        </p:blipFill>
        <p:spPr>
          <a:xfrm>
            <a:off x="228599" y="470166"/>
            <a:ext cx="851915" cy="172241"/>
          </a:xfrm>
          <a:prstGeom prst="rect">
            <a:avLst/>
          </a:prstGeom>
        </p:spPr>
      </p:pic>
      <p:sp>
        <p:nvSpPr>
          <p:cNvPr id="10" name="Text Placeholder 16">
            <a:extLst>
              <a:ext uri="{FF2B5EF4-FFF2-40B4-BE49-F238E27FC236}">
                <a16:creationId xmlns:a16="http://schemas.microsoft.com/office/drawing/2014/main" id="{9B7E4B1B-CE98-8446-96DE-2C4D632BE3B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8600" y="2363785"/>
            <a:ext cx="5376797" cy="82391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4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2399064C-6054-DB43-9243-E23A6EF880E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8599" y="3194354"/>
            <a:ext cx="5376797" cy="39435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FF1883A7-CB48-9B42-9315-A2151C15294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8599" y="3601234"/>
            <a:ext cx="3273425" cy="22525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9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4" name="Footer Placeholder 11">
            <a:extLst>
              <a:ext uri="{FF2B5EF4-FFF2-40B4-BE49-F238E27FC236}">
                <a16:creationId xmlns:a16="http://schemas.microsoft.com/office/drawing/2014/main" id="{97B7FD78-06C6-1B45-9C93-8170268229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84421" y="4734231"/>
            <a:ext cx="2930978" cy="1769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r">
              <a:defRPr sz="8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Company Confidential © 2023</a:t>
            </a:r>
            <a:endParaRPr lang="en-US" dirty="0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5012579E-5C20-3849-9B4B-5C0FFF474C5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45470" y="4707224"/>
            <a:ext cx="2258104" cy="21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360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gled title and content | Blue green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>
            <a:extLst>
              <a:ext uri="{FF2B5EF4-FFF2-40B4-BE49-F238E27FC236}">
                <a16:creationId xmlns:a16="http://schemas.microsoft.com/office/drawing/2014/main" id="{E235A722-A4E2-A2D0-4748-816EC0EEC3F5}"/>
              </a:ext>
            </a:extLst>
          </p:cNvPr>
          <p:cNvSpPr/>
          <p:nvPr userDrawn="1"/>
        </p:nvSpPr>
        <p:spPr>
          <a:xfrm>
            <a:off x="0" y="0"/>
            <a:ext cx="3947550" cy="5147843"/>
          </a:xfrm>
          <a:custGeom>
            <a:avLst/>
            <a:gdLst>
              <a:gd name="connsiteX0" fmla="*/ 0 w 5348748"/>
              <a:gd name="connsiteY0" fmla="*/ 0 h 5143500"/>
              <a:gd name="connsiteX1" fmla="*/ 5348748 w 5348748"/>
              <a:gd name="connsiteY1" fmla="*/ 0 h 5143500"/>
              <a:gd name="connsiteX2" fmla="*/ 5348748 w 5348748"/>
              <a:gd name="connsiteY2" fmla="*/ 5143500 h 5143500"/>
              <a:gd name="connsiteX3" fmla="*/ 0 w 5348748"/>
              <a:gd name="connsiteY3" fmla="*/ 5143500 h 5143500"/>
              <a:gd name="connsiteX4" fmla="*/ 0 w 5348748"/>
              <a:gd name="connsiteY4" fmla="*/ 0 h 5143500"/>
              <a:gd name="connsiteX0" fmla="*/ 0 w 5348748"/>
              <a:gd name="connsiteY0" fmla="*/ 0 h 5143500"/>
              <a:gd name="connsiteX1" fmla="*/ 5348748 w 5348748"/>
              <a:gd name="connsiteY1" fmla="*/ 0 h 5143500"/>
              <a:gd name="connsiteX2" fmla="*/ 3451122 w 5348748"/>
              <a:gd name="connsiteY2" fmla="*/ 5133667 h 5143500"/>
              <a:gd name="connsiteX3" fmla="*/ 0 w 5348748"/>
              <a:gd name="connsiteY3" fmla="*/ 5143500 h 5143500"/>
              <a:gd name="connsiteX4" fmla="*/ 0 w 5348748"/>
              <a:gd name="connsiteY4" fmla="*/ 0 h 5143500"/>
              <a:gd name="connsiteX0" fmla="*/ 0 w 5348748"/>
              <a:gd name="connsiteY0" fmla="*/ 0 h 5143500"/>
              <a:gd name="connsiteX1" fmla="*/ 5348748 w 5348748"/>
              <a:gd name="connsiteY1" fmla="*/ 0 h 5143500"/>
              <a:gd name="connsiteX2" fmla="*/ 3136490 w 5348748"/>
              <a:gd name="connsiteY2" fmla="*/ 5133667 h 5143500"/>
              <a:gd name="connsiteX3" fmla="*/ 0 w 5348748"/>
              <a:gd name="connsiteY3" fmla="*/ 5143500 h 5143500"/>
              <a:gd name="connsiteX4" fmla="*/ 0 w 5348748"/>
              <a:gd name="connsiteY4" fmla="*/ 0 h 5143500"/>
              <a:gd name="connsiteX0" fmla="*/ 0 w 5348748"/>
              <a:gd name="connsiteY0" fmla="*/ 0 h 5143500"/>
              <a:gd name="connsiteX1" fmla="*/ 5348748 w 5348748"/>
              <a:gd name="connsiteY1" fmla="*/ 0 h 5143500"/>
              <a:gd name="connsiteX2" fmla="*/ 3264310 w 5348748"/>
              <a:gd name="connsiteY2" fmla="*/ 5133667 h 5143500"/>
              <a:gd name="connsiteX3" fmla="*/ 0 w 5348748"/>
              <a:gd name="connsiteY3" fmla="*/ 5143500 h 5143500"/>
              <a:gd name="connsiteX4" fmla="*/ 0 w 5348748"/>
              <a:gd name="connsiteY4" fmla="*/ 0 h 5143500"/>
              <a:gd name="connsiteX0" fmla="*/ 0 w 4581832"/>
              <a:gd name="connsiteY0" fmla="*/ 0 h 5143500"/>
              <a:gd name="connsiteX1" fmla="*/ 4581832 w 4581832"/>
              <a:gd name="connsiteY1" fmla="*/ 0 h 5143500"/>
              <a:gd name="connsiteX2" fmla="*/ 3264310 w 4581832"/>
              <a:gd name="connsiteY2" fmla="*/ 5133667 h 5143500"/>
              <a:gd name="connsiteX3" fmla="*/ 0 w 4581832"/>
              <a:gd name="connsiteY3" fmla="*/ 5143500 h 5143500"/>
              <a:gd name="connsiteX4" fmla="*/ 0 w 4581832"/>
              <a:gd name="connsiteY4" fmla="*/ 0 h 5143500"/>
              <a:gd name="connsiteX0" fmla="*/ 0 w 4146934"/>
              <a:gd name="connsiteY0" fmla="*/ 0 h 5143500"/>
              <a:gd name="connsiteX1" fmla="*/ 4146934 w 4146934"/>
              <a:gd name="connsiteY1" fmla="*/ 0 h 5143500"/>
              <a:gd name="connsiteX2" fmla="*/ 3264310 w 4146934"/>
              <a:gd name="connsiteY2" fmla="*/ 5133667 h 5143500"/>
              <a:gd name="connsiteX3" fmla="*/ 0 w 4146934"/>
              <a:gd name="connsiteY3" fmla="*/ 5143500 h 5143500"/>
              <a:gd name="connsiteX4" fmla="*/ 0 w 4146934"/>
              <a:gd name="connsiteY4" fmla="*/ 0 h 5143500"/>
              <a:gd name="connsiteX0" fmla="*/ 0 w 4526076"/>
              <a:gd name="connsiteY0" fmla="*/ 0 h 5143500"/>
              <a:gd name="connsiteX1" fmla="*/ 4526076 w 4526076"/>
              <a:gd name="connsiteY1" fmla="*/ 0 h 5143500"/>
              <a:gd name="connsiteX2" fmla="*/ 3264310 w 4526076"/>
              <a:gd name="connsiteY2" fmla="*/ 5133667 h 5143500"/>
              <a:gd name="connsiteX3" fmla="*/ 0 w 4526076"/>
              <a:gd name="connsiteY3" fmla="*/ 5143500 h 5143500"/>
              <a:gd name="connsiteX4" fmla="*/ 0 w 4526076"/>
              <a:gd name="connsiteY4" fmla="*/ 0 h 5143500"/>
              <a:gd name="connsiteX0" fmla="*/ 0 w 4526076"/>
              <a:gd name="connsiteY0" fmla="*/ 0 h 5143500"/>
              <a:gd name="connsiteX1" fmla="*/ 4526076 w 4526076"/>
              <a:gd name="connsiteY1" fmla="*/ 0 h 5143500"/>
              <a:gd name="connsiteX2" fmla="*/ 3520788 w 4526076"/>
              <a:gd name="connsiteY2" fmla="*/ 5133667 h 5143500"/>
              <a:gd name="connsiteX3" fmla="*/ 0 w 4526076"/>
              <a:gd name="connsiteY3" fmla="*/ 5143500 h 5143500"/>
              <a:gd name="connsiteX4" fmla="*/ 0 w 4526076"/>
              <a:gd name="connsiteY4" fmla="*/ 0 h 5143500"/>
              <a:gd name="connsiteX0" fmla="*/ 0 w 4526076"/>
              <a:gd name="connsiteY0" fmla="*/ 0 h 5143500"/>
              <a:gd name="connsiteX1" fmla="*/ 4526076 w 4526076"/>
              <a:gd name="connsiteY1" fmla="*/ 0 h 5143500"/>
              <a:gd name="connsiteX2" fmla="*/ 3279784 w 4526076"/>
              <a:gd name="connsiteY2" fmla="*/ 5140755 h 5143500"/>
              <a:gd name="connsiteX3" fmla="*/ 0 w 4526076"/>
              <a:gd name="connsiteY3" fmla="*/ 5143500 h 5143500"/>
              <a:gd name="connsiteX4" fmla="*/ 0 w 4526076"/>
              <a:gd name="connsiteY4" fmla="*/ 0 h 5143500"/>
              <a:gd name="connsiteX0" fmla="*/ 0 w 4526076"/>
              <a:gd name="connsiteY0" fmla="*/ 0 h 5147843"/>
              <a:gd name="connsiteX1" fmla="*/ 4526076 w 4526076"/>
              <a:gd name="connsiteY1" fmla="*/ 0 h 5147843"/>
              <a:gd name="connsiteX2" fmla="*/ 3421551 w 4526076"/>
              <a:gd name="connsiteY2" fmla="*/ 5147843 h 5147843"/>
              <a:gd name="connsiteX3" fmla="*/ 0 w 4526076"/>
              <a:gd name="connsiteY3" fmla="*/ 5143500 h 5147843"/>
              <a:gd name="connsiteX4" fmla="*/ 0 w 4526076"/>
              <a:gd name="connsiteY4" fmla="*/ 0 h 5147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26076" h="5147843">
                <a:moveTo>
                  <a:pt x="0" y="0"/>
                </a:moveTo>
                <a:lnTo>
                  <a:pt x="4526076" y="0"/>
                </a:lnTo>
                <a:lnTo>
                  <a:pt x="3421551" y="5147843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43000">
                <a:schemeClr val="tx2"/>
              </a:gs>
              <a:gs pos="100000">
                <a:schemeClr val="accent1"/>
              </a:gs>
            </a:gsLst>
            <a:lin ang="198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2C29817-A7A4-2247-9B1B-11E82FA26F63}"/>
              </a:ext>
            </a:extLst>
          </p:cNvPr>
          <p:cNvGrpSpPr/>
          <p:nvPr userDrawn="1"/>
        </p:nvGrpSpPr>
        <p:grpSpPr>
          <a:xfrm>
            <a:off x="68113" y="2332305"/>
            <a:ext cx="2895974" cy="2823721"/>
            <a:chOff x="4873252" y="266700"/>
            <a:chExt cx="2895974" cy="2823721"/>
          </a:xfrm>
          <a:gradFill flip="none" rotWithShape="1">
            <a:gsLst>
              <a:gs pos="100000">
                <a:schemeClr val="accent2"/>
              </a:gs>
              <a:gs pos="17000">
                <a:schemeClr val="tx2"/>
              </a:gs>
            </a:gsLst>
            <a:lin ang="0" scaled="0"/>
            <a:tileRect/>
          </a:gra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0606E11-16E3-5743-9C5E-9BAEE18EC25B}"/>
                </a:ext>
              </a:extLst>
            </p:cNvPr>
            <p:cNvSpPr/>
            <p:nvPr userDrawn="1"/>
          </p:nvSpPr>
          <p:spPr>
            <a:xfrm>
              <a:off x="4873252" y="2968625"/>
              <a:ext cx="1530724" cy="121796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F370540-8A1F-B44B-828A-335C87D8CC7B}"/>
                </a:ext>
              </a:extLst>
            </p:cNvPr>
            <p:cNvSpPr/>
            <p:nvPr userDrawn="1"/>
          </p:nvSpPr>
          <p:spPr>
            <a:xfrm>
              <a:off x="5397127" y="2114550"/>
              <a:ext cx="1530724" cy="15621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3595480-3F5D-6949-8CA8-9C50FCA657F4}"/>
                </a:ext>
              </a:extLst>
            </p:cNvPr>
            <p:cNvSpPr/>
            <p:nvPr userDrawn="1"/>
          </p:nvSpPr>
          <p:spPr>
            <a:xfrm>
              <a:off x="5828927" y="1193800"/>
              <a:ext cx="1530724" cy="15621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FC33B9B-FEDA-6542-A0A7-5A95852959AF}"/>
                </a:ext>
              </a:extLst>
            </p:cNvPr>
            <p:cNvSpPr/>
            <p:nvPr userDrawn="1"/>
          </p:nvSpPr>
          <p:spPr>
            <a:xfrm>
              <a:off x="6238502" y="266700"/>
              <a:ext cx="1530724" cy="15621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76150" y="1109679"/>
            <a:ext cx="4739249" cy="2867869"/>
          </a:xfrm>
        </p:spPr>
        <p:txBody>
          <a:bodyPr/>
          <a:lstStyle>
            <a:lvl1pPr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ACC3FDCD-43FF-02EB-E927-FC8194316A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76150" y="4112785"/>
            <a:ext cx="4739249" cy="325865"/>
          </a:xfrm>
        </p:spPr>
        <p:txBody>
          <a:bodyPr>
            <a:normAutofit/>
          </a:bodyPr>
          <a:lstStyle>
            <a:lvl1pPr marL="0" indent="0">
              <a:buNone/>
              <a:defRPr sz="600" baseline="0"/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1 Source text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B2F12CA-26A1-FF18-6C4B-5EBA65D5A270}"/>
              </a:ext>
            </a:extLst>
          </p:cNvPr>
          <p:cNvCxnSpPr/>
          <p:nvPr userDrawn="1"/>
        </p:nvCxnSpPr>
        <p:spPr>
          <a:xfrm>
            <a:off x="4166318" y="4066036"/>
            <a:ext cx="3286534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599" y="1109678"/>
            <a:ext cx="2789903" cy="1753216"/>
          </a:xfrm>
        </p:spPr>
        <p:txBody>
          <a:bodyPr>
            <a:normAutofit/>
          </a:bodyPr>
          <a:lstStyle>
            <a:lvl1pPr>
              <a:defRPr sz="2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8" name="Footer Placeholder 11">
            <a:extLst>
              <a:ext uri="{FF2B5EF4-FFF2-40B4-BE49-F238E27FC236}">
                <a16:creationId xmlns:a16="http://schemas.microsoft.com/office/drawing/2014/main" id="{08E8DFB1-3C44-8441-A863-5223D80CDB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84421" y="4734231"/>
            <a:ext cx="2930978" cy="1769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r">
              <a:defRPr sz="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Company Confidential © 2023</a:t>
            </a:r>
            <a:endParaRPr lang="en-US" dirty="0"/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79292A47-F5AF-E54C-A70F-8DF5DCC83D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5470" y="4707224"/>
            <a:ext cx="2258104" cy="21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949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|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D6173A-9160-0804-C7EA-707E67F297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0073" y="1042362"/>
            <a:ext cx="6985904" cy="2154619"/>
          </a:xfrm>
        </p:spPr>
        <p:txBody>
          <a:bodyPr>
            <a:norm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5AF644-CC66-E86B-039D-BD6ADE89E2B2}"/>
              </a:ext>
            </a:extLst>
          </p:cNvPr>
          <p:cNvSpPr txBox="1"/>
          <p:nvPr userDrawn="1"/>
        </p:nvSpPr>
        <p:spPr>
          <a:xfrm>
            <a:off x="112853" y="544972"/>
            <a:ext cx="1600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gradFill>
                  <a:gsLst>
                    <a:gs pos="5000">
                      <a:schemeClr val="accent2"/>
                    </a:gs>
                    <a:gs pos="100000">
                      <a:schemeClr val="accent4"/>
                    </a:gs>
                  </a:gsLst>
                  <a:path path="circle">
                    <a:fillToRect l="100000" b="100000"/>
                  </a:path>
                </a:gradFill>
              </a:rPr>
              <a:t>"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EA24914-E4B3-37D5-F320-C9A68656C24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921625" y="3260276"/>
            <a:ext cx="993775" cy="993775"/>
          </a:xfrm>
          <a:prstGeom prst="ellipse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C20F93E-0401-37B4-472D-9C7936799E9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0" y="3495145"/>
            <a:ext cx="3203977" cy="304007"/>
          </a:xfrm>
        </p:spPr>
        <p:txBody>
          <a:bodyPr>
            <a:normAutofit/>
          </a:bodyPr>
          <a:lstStyle>
            <a:lvl1pPr marL="0" indent="0" algn="r">
              <a:buNone/>
              <a:defRPr sz="1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898D5431-C0A3-621D-7DBA-1DD219B5D6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0" y="3859279"/>
            <a:ext cx="3203977" cy="304007"/>
          </a:xfrm>
        </p:spPr>
        <p:txBody>
          <a:bodyPr>
            <a:normAutofit/>
          </a:bodyPr>
          <a:lstStyle>
            <a:lvl1pPr marL="0" indent="0" algn="r">
              <a:buNone/>
              <a:defRPr sz="1100" b="1" spc="3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TITLE OR POSITON</a:t>
            </a:r>
          </a:p>
        </p:txBody>
      </p:sp>
      <p:sp>
        <p:nvSpPr>
          <p:cNvPr id="14" name="Footer Placeholder 11">
            <a:extLst>
              <a:ext uri="{FF2B5EF4-FFF2-40B4-BE49-F238E27FC236}">
                <a16:creationId xmlns:a16="http://schemas.microsoft.com/office/drawing/2014/main" id="{66693AB0-8A1B-2E42-A113-E6D41C2FAD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84421" y="4734231"/>
            <a:ext cx="2930978" cy="1769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r">
              <a:defRPr sz="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Company Confidential ©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7408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| Dark gradi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E00A331C-05C2-374F-A2E4-F44FAE0D8B4D}"/>
              </a:ext>
            </a:extLst>
          </p:cNvPr>
          <p:cNvSpPr/>
          <p:nvPr userDrawn="1"/>
        </p:nvSpPr>
        <p:spPr>
          <a:xfrm>
            <a:off x="0" y="0"/>
            <a:ext cx="9155575" cy="5155076"/>
          </a:xfrm>
          <a:prstGeom prst="rect">
            <a:avLst/>
          </a:prstGeom>
          <a:gradFill flip="none" rotWithShape="1">
            <a:gsLst>
              <a:gs pos="100000">
                <a:srgbClr val="42BD9E"/>
              </a:gs>
              <a:gs pos="41000">
                <a:schemeClr val="tx1"/>
              </a:gs>
            </a:gsLst>
            <a:lin ang="192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D6173A-9160-0804-C7EA-707E67F297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0073" y="1042362"/>
            <a:ext cx="6985904" cy="2154619"/>
          </a:xfrm>
        </p:spPr>
        <p:txBody>
          <a:bodyPr>
            <a:normAutofit/>
          </a:bodyPr>
          <a:lstStyle>
            <a:lvl1pPr>
              <a:defRPr sz="32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5AF644-CC66-E86B-039D-BD6ADE89E2B2}"/>
              </a:ext>
            </a:extLst>
          </p:cNvPr>
          <p:cNvSpPr txBox="1"/>
          <p:nvPr userDrawn="1"/>
        </p:nvSpPr>
        <p:spPr>
          <a:xfrm>
            <a:off x="112853" y="544972"/>
            <a:ext cx="1600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gradFill>
                  <a:gsLst>
                    <a:gs pos="5000">
                      <a:schemeClr val="accent2"/>
                    </a:gs>
                    <a:gs pos="100000">
                      <a:schemeClr val="accent4"/>
                    </a:gs>
                  </a:gsLst>
                  <a:path path="circle">
                    <a:fillToRect l="100000" b="100000"/>
                  </a:path>
                </a:gradFill>
              </a:rPr>
              <a:t>"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EA24914-E4B3-37D5-F320-C9A68656C24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921625" y="3260276"/>
            <a:ext cx="993775" cy="993775"/>
          </a:xfrm>
          <a:prstGeom prst="ellipse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C20F93E-0401-37B4-472D-9C7936799E9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0" y="3495145"/>
            <a:ext cx="3203977" cy="304007"/>
          </a:xfrm>
        </p:spPr>
        <p:txBody>
          <a:bodyPr>
            <a:normAutofit/>
          </a:bodyPr>
          <a:lstStyle>
            <a:lvl1pPr marL="0" indent="0" algn="r"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898D5431-C0A3-621D-7DBA-1DD219B5D6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0" y="3859279"/>
            <a:ext cx="3203977" cy="304007"/>
          </a:xfrm>
        </p:spPr>
        <p:txBody>
          <a:bodyPr>
            <a:normAutofit/>
          </a:bodyPr>
          <a:lstStyle>
            <a:lvl1pPr marL="0" indent="0" algn="r">
              <a:buNone/>
              <a:defRPr sz="1100" b="1" spc="3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TITLE OR POSITON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23FC2371-3385-F641-843F-0C86627BF5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474" t="19000" r="9304" b="27246"/>
          <a:stretch/>
        </p:blipFill>
        <p:spPr>
          <a:xfrm>
            <a:off x="5011604" y="4753676"/>
            <a:ext cx="646113" cy="130632"/>
          </a:xfrm>
          <a:prstGeom prst="rect">
            <a:avLst/>
          </a:prstGeom>
        </p:spPr>
      </p:pic>
      <p:sp>
        <p:nvSpPr>
          <p:cNvPr id="16" name="Footer Placeholder 11">
            <a:extLst>
              <a:ext uri="{FF2B5EF4-FFF2-40B4-BE49-F238E27FC236}">
                <a16:creationId xmlns:a16="http://schemas.microsoft.com/office/drawing/2014/main" id="{A462ABAE-614A-1340-912F-EE44E030FB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84421" y="4734231"/>
            <a:ext cx="2930978" cy="1769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r">
              <a:defRPr sz="8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Company Confidential © 2023</a:t>
            </a:r>
            <a:endParaRPr lang="en-US" dirty="0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E4B5A795-A1AE-E841-BF49-4FACF25A1FA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45470" y="4707224"/>
            <a:ext cx="2258104" cy="21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326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| Blue green gradi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09EF6726-2750-4745-9A8B-A99882A9E830}"/>
              </a:ext>
            </a:extLst>
          </p:cNvPr>
          <p:cNvSpPr/>
          <p:nvPr userDrawn="1"/>
        </p:nvSpPr>
        <p:spPr>
          <a:xfrm>
            <a:off x="0" y="0"/>
            <a:ext cx="9155575" cy="5155076"/>
          </a:xfrm>
          <a:prstGeom prst="rect">
            <a:avLst/>
          </a:prstGeom>
          <a:gradFill flip="none" rotWithShape="1">
            <a:gsLst>
              <a:gs pos="100000">
                <a:schemeClr val="accent2"/>
              </a:gs>
              <a:gs pos="44000">
                <a:schemeClr val="tx2"/>
              </a:gs>
            </a:gsLst>
            <a:lin ang="192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D6173A-9160-0804-C7EA-707E67F297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0073" y="1042362"/>
            <a:ext cx="6985904" cy="2154619"/>
          </a:xfrm>
        </p:spPr>
        <p:txBody>
          <a:bodyPr>
            <a:normAutofit/>
          </a:bodyPr>
          <a:lstStyle>
            <a:lvl1pPr>
              <a:defRPr sz="32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5AF644-CC66-E86B-039D-BD6ADE89E2B2}"/>
              </a:ext>
            </a:extLst>
          </p:cNvPr>
          <p:cNvSpPr txBox="1"/>
          <p:nvPr userDrawn="1"/>
        </p:nvSpPr>
        <p:spPr>
          <a:xfrm>
            <a:off x="112853" y="544972"/>
            <a:ext cx="1600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gradFill>
                  <a:gsLst>
                    <a:gs pos="5000">
                      <a:schemeClr val="accent2"/>
                    </a:gs>
                    <a:gs pos="100000">
                      <a:schemeClr val="accent4"/>
                    </a:gs>
                  </a:gsLst>
                  <a:path path="circle">
                    <a:fillToRect l="100000" b="100000"/>
                  </a:path>
                </a:gradFill>
              </a:rPr>
              <a:t>"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EA24914-E4B3-37D5-F320-C9A68656C24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921625" y="3260276"/>
            <a:ext cx="993775" cy="993775"/>
          </a:xfrm>
          <a:prstGeom prst="ellipse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C20F93E-0401-37B4-472D-9C7936799E9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0" y="3495145"/>
            <a:ext cx="3203977" cy="304007"/>
          </a:xfrm>
        </p:spPr>
        <p:txBody>
          <a:bodyPr>
            <a:normAutofit/>
          </a:bodyPr>
          <a:lstStyle>
            <a:lvl1pPr marL="0" indent="0" algn="r"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898D5431-C0A3-621D-7DBA-1DD219B5D6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0" y="3859279"/>
            <a:ext cx="3203977" cy="304007"/>
          </a:xfrm>
        </p:spPr>
        <p:txBody>
          <a:bodyPr>
            <a:normAutofit/>
          </a:bodyPr>
          <a:lstStyle>
            <a:lvl1pPr marL="0" indent="0" algn="r">
              <a:buNone/>
              <a:defRPr sz="1100" b="1" spc="3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TITLE OR POSITON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8968A61C-0463-A645-9B4F-4EEF85D5EB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474" t="19000" r="9304" b="27246"/>
          <a:stretch/>
        </p:blipFill>
        <p:spPr>
          <a:xfrm>
            <a:off x="5011604" y="4753676"/>
            <a:ext cx="646113" cy="130632"/>
          </a:xfrm>
          <a:prstGeom prst="rect">
            <a:avLst/>
          </a:prstGeom>
        </p:spPr>
      </p:pic>
      <p:sp>
        <p:nvSpPr>
          <p:cNvPr id="15" name="Footer Placeholder 11">
            <a:extLst>
              <a:ext uri="{FF2B5EF4-FFF2-40B4-BE49-F238E27FC236}">
                <a16:creationId xmlns:a16="http://schemas.microsoft.com/office/drawing/2014/main" id="{D02E5D62-08D1-DA42-A171-59E4758D4F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84421" y="4734231"/>
            <a:ext cx="2930978" cy="1769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r">
              <a:defRPr sz="8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Company Confidential © 2023</a:t>
            </a:r>
            <a:endParaRPr lang="en-US" dirty="0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C6898F73-5545-8B4F-AE47-97599FF7963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45470" y="4707224"/>
            <a:ext cx="2258104" cy="21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495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d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0C7188-C6EE-1607-2894-99BBF74148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duotone>
              <a:schemeClr val="accent6">
                <a:shade val="45000"/>
                <a:satMod val="135000"/>
              </a:schemeClr>
              <a:prstClr val="white"/>
            </a:duotone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6156" y="4307526"/>
            <a:ext cx="931689" cy="162546"/>
          </a:xfrm>
          <a:prstGeom prst="rect">
            <a:avLst/>
          </a:prstGeom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3614CCA2-9733-D2DE-F602-7AD9C4A60A8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523889" y="2126875"/>
            <a:ext cx="1949151" cy="88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422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4 x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2540000"/>
            <a:ext cx="1998000" cy="2073674"/>
          </a:xfrm>
        </p:spPr>
        <p:txBody>
          <a:bodyPr rIns="91440"/>
          <a:lstStyle>
            <a:lvl1pPr marL="0" indent="0">
              <a:buNone/>
              <a:defRPr sz="1200" b="0"/>
            </a:lvl1pPr>
            <a:lvl2pPr marL="0" indent="0">
              <a:spcBef>
                <a:spcPts val="0"/>
              </a:spcBef>
              <a:buNone/>
              <a:defRPr/>
            </a:lvl2pPr>
            <a:lvl3pPr marL="114300" indent="-114300">
              <a:spcBef>
                <a:spcPts val="0"/>
              </a:spcBef>
              <a:defRPr/>
            </a:lvl3pPr>
            <a:lvl4pPr marL="538163" indent="-180975">
              <a:spcBef>
                <a:spcPts val="0"/>
              </a:spcBef>
              <a:defRPr/>
            </a:lvl4pPr>
            <a:lvl5pPr marL="804863" indent="-176213">
              <a:spcBef>
                <a:spcPts val="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Biologics Discovery Sciences | Confidential 2022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11767" y="4829239"/>
            <a:ext cx="400050" cy="147638"/>
          </a:xfrm>
        </p:spPr>
        <p:txBody>
          <a:bodyPr/>
          <a:lstStyle/>
          <a:p>
            <a:fld id="{33AA3FBC-51B8-426A-8893-284E5C1F6D1D}" type="slidenum">
              <a:rPr lang="en-GB" smtClean="0"/>
              <a:t>‹#›</a:t>
            </a:fld>
            <a:endParaRPr lang="en-GB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2499872" y="2540000"/>
            <a:ext cx="1998000" cy="2073674"/>
          </a:xfrm>
        </p:spPr>
        <p:txBody>
          <a:bodyPr rIns="91440"/>
          <a:lstStyle>
            <a:lvl1pPr marL="0" indent="0">
              <a:buNone/>
              <a:defRPr sz="1200" b="0"/>
            </a:lvl1pPr>
            <a:lvl2pPr marL="0" indent="0">
              <a:spcBef>
                <a:spcPts val="0"/>
              </a:spcBef>
              <a:buNone/>
              <a:defRPr/>
            </a:lvl2pPr>
            <a:lvl3pPr marL="114300" indent="-114300">
              <a:spcBef>
                <a:spcPts val="0"/>
              </a:spcBef>
              <a:defRPr/>
            </a:lvl3pPr>
            <a:lvl4pPr marL="538163" indent="-180975">
              <a:spcBef>
                <a:spcPts val="0"/>
              </a:spcBef>
              <a:defRPr/>
            </a:lvl4pPr>
            <a:lvl5pPr marL="804863" indent="-176213">
              <a:spcBef>
                <a:spcPts val="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Content Placeholder 2"/>
          <p:cNvSpPr>
            <a:spLocks noGrp="1"/>
          </p:cNvSpPr>
          <p:nvPr>
            <p:ph idx="14"/>
          </p:nvPr>
        </p:nvSpPr>
        <p:spPr>
          <a:xfrm>
            <a:off x="4656844" y="2540000"/>
            <a:ext cx="1998000" cy="2073674"/>
          </a:xfrm>
        </p:spPr>
        <p:txBody>
          <a:bodyPr rIns="91440"/>
          <a:lstStyle>
            <a:lvl1pPr marL="0" indent="0">
              <a:buNone/>
              <a:defRPr sz="1200" b="0"/>
            </a:lvl1pPr>
            <a:lvl2pPr marL="0" indent="0">
              <a:spcBef>
                <a:spcPts val="0"/>
              </a:spcBef>
              <a:buNone/>
              <a:defRPr/>
            </a:lvl2pPr>
            <a:lvl3pPr marL="114300" indent="-114300">
              <a:spcBef>
                <a:spcPts val="0"/>
              </a:spcBef>
              <a:defRPr/>
            </a:lvl3pPr>
            <a:lvl4pPr marL="538163" indent="-180975">
              <a:spcBef>
                <a:spcPts val="0"/>
              </a:spcBef>
              <a:defRPr/>
            </a:lvl4pPr>
            <a:lvl5pPr marL="804863" indent="-176213">
              <a:spcBef>
                <a:spcPts val="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Content Placeholder 2"/>
          <p:cNvSpPr>
            <a:spLocks noGrp="1"/>
          </p:cNvSpPr>
          <p:nvPr>
            <p:ph idx="15"/>
          </p:nvPr>
        </p:nvSpPr>
        <p:spPr>
          <a:xfrm>
            <a:off x="6813817" y="2540000"/>
            <a:ext cx="1998000" cy="2073674"/>
          </a:xfrm>
        </p:spPr>
        <p:txBody>
          <a:bodyPr rIns="91440"/>
          <a:lstStyle>
            <a:lvl1pPr marL="0" indent="0">
              <a:buNone/>
              <a:defRPr sz="1200" b="0"/>
            </a:lvl1pPr>
            <a:lvl2pPr marL="0" indent="0">
              <a:spcBef>
                <a:spcPts val="0"/>
              </a:spcBef>
              <a:buNone/>
              <a:defRPr/>
            </a:lvl2pPr>
            <a:lvl3pPr marL="114300" indent="-114300">
              <a:spcBef>
                <a:spcPts val="0"/>
              </a:spcBef>
              <a:defRPr/>
            </a:lvl3pPr>
            <a:lvl4pPr marL="538163" indent="-180975">
              <a:spcBef>
                <a:spcPts val="0"/>
              </a:spcBef>
              <a:defRPr/>
            </a:lvl4pPr>
            <a:lvl5pPr marL="804863" indent="-176213">
              <a:spcBef>
                <a:spcPts val="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3" name="Content Placeholder 2"/>
          <p:cNvSpPr>
            <a:spLocks noGrp="1"/>
          </p:cNvSpPr>
          <p:nvPr>
            <p:ph idx="17"/>
          </p:nvPr>
        </p:nvSpPr>
        <p:spPr>
          <a:xfrm>
            <a:off x="342900" y="1581150"/>
            <a:ext cx="1998000" cy="802811"/>
          </a:xfrm>
        </p:spPr>
        <p:txBody>
          <a:bodyPr rIns="91440"/>
          <a:lstStyle>
            <a:lvl1pPr marL="0" indent="0">
              <a:buNone/>
              <a:defRPr sz="1200" b="1"/>
            </a:lvl1pPr>
            <a:lvl2pPr marL="0" indent="0">
              <a:spcBef>
                <a:spcPts val="0"/>
              </a:spcBef>
              <a:buNone/>
              <a:defRPr/>
            </a:lvl2pPr>
            <a:lvl3pPr marL="114300" indent="-114300">
              <a:spcBef>
                <a:spcPts val="0"/>
              </a:spcBef>
              <a:defRPr/>
            </a:lvl3pPr>
            <a:lvl4pPr marL="538163" indent="-180975">
              <a:spcBef>
                <a:spcPts val="0"/>
              </a:spcBef>
              <a:defRPr/>
            </a:lvl4pPr>
            <a:lvl5pPr marL="804863" indent="-176213">
              <a:spcBef>
                <a:spcPts val="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idx="18"/>
          </p:nvPr>
        </p:nvSpPr>
        <p:spPr>
          <a:xfrm>
            <a:off x="2499872" y="1581150"/>
            <a:ext cx="1998000" cy="802811"/>
          </a:xfrm>
        </p:spPr>
        <p:txBody>
          <a:bodyPr rIns="91440"/>
          <a:lstStyle>
            <a:lvl1pPr marL="0" indent="0">
              <a:buNone/>
              <a:defRPr sz="1200" b="1"/>
            </a:lvl1pPr>
            <a:lvl2pPr marL="0" indent="0">
              <a:spcBef>
                <a:spcPts val="0"/>
              </a:spcBef>
              <a:buNone/>
              <a:defRPr/>
            </a:lvl2pPr>
            <a:lvl3pPr marL="114300" indent="-114300">
              <a:spcBef>
                <a:spcPts val="0"/>
              </a:spcBef>
              <a:defRPr/>
            </a:lvl3pPr>
            <a:lvl4pPr marL="538163" indent="-180975">
              <a:spcBef>
                <a:spcPts val="0"/>
              </a:spcBef>
              <a:defRPr/>
            </a:lvl4pPr>
            <a:lvl5pPr marL="804863" indent="-176213">
              <a:spcBef>
                <a:spcPts val="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idx="19"/>
          </p:nvPr>
        </p:nvSpPr>
        <p:spPr>
          <a:xfrm>
            <a:off x="4656844" y="1581150"/>
            <a:ext cx="1998000" cy="802811"/>
          </a:xfrm>
        </p:spPr>
        <p:txBody>
          <a:bodyPr rIns="91440"/>
          <a:lstStyle>
            <a:lvl1pPr marL="0" indent="0">
              <a:buNone/>
              <a:defRPr sz="1200" b="1"/>
            </a:lvl1pPr>
            <a:lvl2pPr marL="0" indent="0">
              <a:spcBef>
                <a:spcPts val="0"/>
              </a:spcBef>
              <a:buNone/>
              <a:defRPr/>
            </a:lvl2pPr>
            <a:lvl3pPr marL="114300" indent="-114300">
              <a:spcBef>
                <a:spcPts val="0"/>
              </a:spcBef>
              <a:defRPr/>
            </a:lvl3pPr>
            <a:lvl4pPr marL="538163" indent="-180975">
              <a:spcBef>
                <a:spcPts val="0"/>
              </a:spcBef>
              <a:defRPr/>
            </a:lvl4pPr>
            <a:lvl5pPr marL="804863" indent="-176213">
              <a:spcBef>
                <a:spcPts val="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Content Placeholder 2"/>
          <p:cNvSpPr>
            <a:spLocks noGrp="1"/>
          </p:cNvSpPr>
          <p:nvPr>
            <p:ph idx="20"/>
          </p:nvPr>
        </p:nvSpPr>
        <p:spPr>
          <a:xfrm>
            <a:off x="6813817" y="1581150"/>
            <a:ext cx="1998000" cy="802811"/>
          </a:xfrm>
        </p:spPr>
        <p:txBody>
          <a:bodyPr rIns="91440"/>
          <a:lstStyle>
            <a:lvl1pPr marL="0" indent="0">
              <a:buNone/>
              <a:defRPr sz="1200" b="1"/>
            </a:lvl1pPr>
            <a:lvl2pPr marL="0" indent="0">
              <a:spcBef>
                <a:spcPts val="0"/>
              </a:spcBef>
              <a:buNone/>
              <a:defRPr/>
            </a:lvl2pPr>
            <a:lvl3pPr marL="114300" indent="-114300">
              <a:spcBef>
                <a:spcPts val="0"/>
              </a:spcBef>
              <a:defRPr/>
            </a:lvl3pPr>
            <a:lvl4pPr marL="538163" indent="-180975">
              <a:spcBef>
                <a:spcPts val="0"/>
              </a:spcBef>
              <a:defRPr/>
            </a:lvl4pPr>
            <a:lvl5pPr marL="804863" indent="-176213">
              <a:spcBef>
                <a:spcPts val="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22469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2 | Scient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16AAFEB-5BA6-B845-AEDC-740638D86B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5404628-28FA-9C4E-AB55-344796B5BC82}"/>
              </a:ext>
            </a:extLst>
          </p:cNvPr>
          <p:cNvSpPr/>
          <p:nvPr userDrawn="1"/>
        </p:nvSpPr>
        <p:spPr>
          <a:xfrm>
            <a:off x="0" y="0"/>
            <a:ext cx="6682636" cy="5155076"/>
          </a:xfrm>
          <a:prstGeom prst="rect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41000">
                <a:schemeClr val="tx1">
                  <a:alpha val="32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A1201F3-FD55-E34B-BDA7-A43D4AD49327}"/>
              </a:ext>
            </a:extLst>
          </p:cNvPr>
          <p:cNvSpPr txBox="1"/>
          <p:nvPr userDrawn="1"/>
        </p:nvSpPr>
        <p:spPr>
          <a:xfrm>
            <a:off x="11279117" y="1085826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E8842B0D-38F6-9C4A-A207-4A34EF0986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9474" t="19000" r="9304" b="27246"/>
          <a:stretch/>
        </p:blipFill>
        <p:spPr>
          <a:xfrm>
            <a:off x="228599" y="470166"/>
            <a:ext cx="851915" cy="172241"/>
          </a:xfrm>
          <a:prstGeom prst="rect">
            <a:avLst/>
          </a:prstGeom>
        </p:spPr>
      </p:pic>
      <p:sp>
        <p:nvSpPr>
          <p:cNvPr id="10" name="Text Placeholder 16">
            <a:extLst>
              <a:ext uri="{FF2B5EF4-FFF2-40B4-BE49-F238E27FC236}">
                <a16:creationId xmlns:a16="http://schemas.microsoft.com/office/drawing/2014/main" id="{A5DD728B-77A4-4B44-9F07-CAD94148569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8600" y="2363785"/>
            <a:ext cx="5376797" cy="82391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4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5481C1D1-4D85-A540-9E2E-044F70B9E0E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8599" y="3194354"/>
            <a:ext cx="5376797" cy="39435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25D599BE-E992-704B-BCA4-78E9D282076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8599" y="3601234"/>
            <a:ext cx="3273425" cy="22525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9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4" name="Footer Placeholder 11">
            <a:extLst>
              <a:ext uri="{FF2B5EF4-FFF2-40B4-BE49-F238E27FC236}">
                <a16:creationId xmlns:a16="http://schemas.microsoft.com/office/drawing/2014/main" id="{92570596-878C-DB4C-A102-E9074009C6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84421" y="4734231"/>
            <a:ext cx="2930978" cy="1769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r">
              <a:defRPr sz="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Company Confidential © 2023</a:t>
            </a:r>
            <a:endParaRPr lang="en-US" dirty="0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41AC4941-AD30-024E-9750-394AB2D5411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45470" y="4707224"/>
            <a:ext cx="2258104" cy="21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94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 2 | Scient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16AAFEB-5BA6-B845-AEDC-740638D86B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5404628-28FA-9C4E-AB55-344796B5BC82}"/>
              </a:ext>
            </a:extLst>
          </p:cNvPr>
          <p:cNvSpPr/>
          <p:nvPr userDrawn="1"/>
        </p:nvSpPr>
        <p:spPr>
          <a:xfrm>
            <a:off x="0" y="0"/>
            <a:ext cx="6682636" cy="5155076"/>
          </a:xfrm>
          <a:prstGeom prst="rect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41000">
                <a:schemeClr val="tx1">
                  <a:alpha val="32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A1201F3-FD55-E34B-BDA7-A43D4AD49327}"/>
              </a:ext>
            </a:extLst>
          </p:cNvPr>
          <p:cNvSpPr txBox="1"/>
          <p:nvPr userDrawn="1"/>
        </p:nvSpPr>
        <p:spPr>
          <a:xfrm>
            <a:off x="11279117" y="1085826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E8842B0D-38F6-9C4A-A207-4A34EF0986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9474" t="19000" r="9304" b="27246"/>
          <a:stretch/>
        </p:blipFill>
        <p:spPr>
          <a:xfrm>
            <a:off x="228599" y="470166"/>
            <a:ext cx="851915" cy="172241"/>
          </a:xfrm>
          <a:prstGeom prst="rect">
            <a:avLst/>
          </a:prstGeom>
        </p:spPr>
      </p:pic>
      <p:sp>
        <p:nvSpPr>
          <p:cNvPr id="10" name="Text Placeholder 16">
            <a:extLst>
              <a:ext uri="{FF2B5EF4-FFF2-40B4-BE49-F238E27FC236}">
                <a16:creationId xmlns:a16="http://schemas.microsoft.com/office/drawing/2014/main" id="{A5DD728B-77A4-4B44-9F07-CAD94148569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8600" y="2363785"/>
            <a:ext cx="5376797" cy="82391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4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5481C1D1-4D85-A540-9E2E-044F70B9E0E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8599" y="3194354"/>
            <a:ext cx="5376797" cy="39435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25D599BE-E992-704B-BCA4-78E9D282076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8599" y="3601234"/>
            <a:ext cx="3273425" cy="22525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9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4" name="Footer Placeholder 11">
            <a:extLst>
              <a:ext uri="{FF2B5EF4-FFF2-40B4-BE49-F238E27FC236}">
                <a16:creationId xmlns:a16="http://schemas.microsoft.com/office/drawing/2014/main" id="{92570596-878C-DB4C-A102-E9074009C6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84421" y="4734231"/>
            <a:ext cx="2930978" cy="1769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r">
              <a:defRPr sz="8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Company Confidential © 2023</a:t>
            </a:r>
            <a:endParaRPr lang="en-US" dirty="0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41AC4941-AD30-024E-9750-394AB2D5411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45470" y="4707224"/>
            <a:ext cx="2258104" cy="21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173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 2 | Scient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16AAFEB-5BA6-B845-AEDC-740638D86B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5404628-28FA-9C4E-AB55-344796B5BC82}"/>
              </a:ext>
            </a:extLst>
          </p:cNvPr>
          <p:cNvSpPr/>
          <p:nvPr userDrawn="1"/>
        </p:nvSpPr>
        <p:spPr>
          <a:xfrm>
            <a:off x="0" y="0"/>
            <a:ext cx="6682636" cy="5155076"/>
          </a:xfrm>
          <a:prstGeom prst="rect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41000">
                <a:schemeClr val="tx1">
                  <a:alpha val="61058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A1201F3-FD55-E34B-BDA7-A43D4AD49327}"/>
              </a:ext>
            </a:extLst>
          </p:cNvPr>
          <p:cNvSpPr txBox="1"/>
          <p:nvPr userDrawn="1"/>
        </p:nvSpPr>
        <p:spPr>
          <a:xfrm>
            <a:off x="11279117" y="1085826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E8842B0D-38F6-9C4A-A207-4A34EF0986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9474" t="19000" r="9304" b="27246"/>
          <a:stretch/>
        </p:blipFill>
        <p:spPr>
          <a:xfrm>
            <a:off x="228599" y="470166"/>
            <a:ext cx="851915" cy="172241"/>
          </a:xfrm>
          <a:prstGeom prst="rect">
            <a:avLst/>
          </a:prstGeom>
        </p:spPr>
      </p:pic>
      <p:sp>
        <p:nvSpPr>
          <p:cNvPr id="10" name="Text Placeholder 16">
            <a:extLst>
              <a:ext uri="{FF2B5EF4-FFF2-40B4-BE49-F238E27FC236}">
                <a16:creationId xmlns:a16="http://schemas.microsoft.com/office/drawing/2014/main" id="{A5DD728B-77A4-4B44-9F07-CAD94148569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8600" y="2363785"/>
            <a:ext cx="5376797" cy="82391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4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5481C1D1-4D85-A540-9E2E-044F70B9E0E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8599" y="3194354"/>
            <a:ext cx="5376797" cy="39435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25D599BE-E992-704B-BCA4-78E9D282076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8599" y="3601234"/>
            <a:ext cx="3273425" cy="22525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9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4" name="Footer Placeholder 11">
            <a:extLst>
              <a:ext uri="{FF2B5EF4-FFF2-40B4-BE49-F238E27FC236}">
                <a16:creationId xmlns:a16="http://schemas.microsoft.com/office/drawing/2014/main" id="{92570596-878C-DB4C-A102-E9074009C6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84421" y="4734231"/>
            <a:ext cx="2930978" cy="1769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r">
              <a:defRPr sz="8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Company Confidential © 2023</a:t>
            </a:r>
            <a:endParaRPr lang="en-US" dirty="0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41AC4941-AD30-024E-9750-394AB2D5411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45470" y="4707224"/>
            <a:ext cx="2258104" cy="21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433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6 | Dark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8F471053-282A-8D4D-936F-6B5AE73EE20B}"/>
              </a:ext>
            </a:extLst>
          </p:cNvPr>
          <p:cNvSpPr/>
          <p:nvPr userDrawn="1"/>
        </p:nvSpPr>
        <p:spPr>
          <a:xfrm>
            <a:off x="0" y="0"/>
            <a:ext cx="9155575" cy="5155076"/>
          </a:xfrm>
          <a:prstGeom prst="rect">
            <a:avLst/>
          </a:prstGeom>
          <a:gradFill flip="none" rotWithShape="1">
            <a:gsLst>
              <a:gs pos="100000">
                <a:srgbClr val="42BD9E"/>
              </a:gs>
              <a:gs pos="41000">
                <a:schemeClr val="tx1"/>
              </a:gs>
            </a:gsLst>
            <a:lin ang="192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CC1C086-0BAC-DE49-844D-5B7019C169A1}"/>
              </a:ext>
            </a:extLst>
          </p:cNvPr>
          <p:cNvGrpSpPr/>
          <p:nvPr userDrawn="1"/>
        </p:nvGrpSpPr>
        <p:grpSpPr>
          <a:xfrm>
            <a:off x="5351136" y="392177"/>
            <a:ext cx="3642132" cy="4767799"/>
            <a:chOff x="4648167" y="375701"/>
            <a:chExt cx="3642132" cy="4767799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F195A97E-CC87-2244-892C-06592FB61662}"/>
                </a:ext>
              </a:extLst>
            </p:cNvPr>
            <p:cNvSpPr/>
            <p:nvPr userDrawn="1"/>
          </p:nvSpPr>
          <p:spPr>
            <a:xfrm>
              <a:off x="4648167" y="4987290"/>
              <a:ext cx="1530724" cy="156210"/>
            </a:xfrm>
            <a:prstGeom prst="rect">
              <a:avLst/>
            </a:prstGeom>
            <a:gradFill flip="none" rotWithShape="1">
              <a:gsLst>
                <a:gs pos="100000">
                  <a:schemeClr val="accent2"/>
                </a:gs>
                <a:gs pos="17000">
                  <a:schemeClr val="tx1"/>
                </a:gs>
              </a:gsLst>
              <a:lin ang="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B75F1AF8-179A-9640-9E57-384436664701}"/>
                </a:ext>
              </a:extLst>
            </p:cNvPr>
            <p:cNvSpPr/>
            <p:nvPr userDrawn="1"/>
          </p:nvSpPr>
          <p:spPr>
            <a:xfrm>
              <a:off x="5079967" y="4066540"/>
              <a:ext cx="1530724" cy="156210"/>
            </a:xfrm>
            <a:prstGeom prst="rect">
              <a:avLst/>
            </a:prstGeom>
            <a:gradFill flip="none" rotWithShape="1">
              <a:gsLst>
                <a:gs pos="100000">
                  <a:schemeClr val="accent2"/>
                </a:gs>
                <a:gs pos="17000">
                  <a:schemeClr val="tx1"/>
                </a:gs>
              </a:gsLst>
              <a:lin ang="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A0FFC8D2-C08D-9C4F-9B33-9342F92BC708}"/>
                </a:ext>
              </a:extLst>
            </p:cNvPr>
            <p:cNvSpPr/>
            <p:nvPr userDrawn="1"/>
          </p:nvSpPr>
          <p:spPr>
            <a:xfrm>
              <a:off x="5489542" y="3139440"/>
              <a:ext cx="1530724" cy="156210"/>
            </a:xfrm>
            <a:prstGeom prst="rect">
              <a:avLst/>
            </a:prstGeom>
            <a:gradFill flip="none" rotWithShape="1">
              <a:gsLst>
                <a:gs pos="100000">
                  <a:schemeClr val="accent2"/>
                </a:gs>
                <a:gs pos="17000">
                  <a:schemeClr val="tx1"/>
                </a:gs>
              </a:gsLst>
              <a:lin ang="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1AFAFF1-7729-F647-AE5D-01B2AC83EAE3}"/>
                </a:ext>
              </a:extLst>
            </p:cNvPr>
            <p:cNvSpPr/>
            <p:nvPr userDrawn="1"/>
          </p:nvSpPr>
          <p:spPr>
            <a:xfrm>
              <a:off x="5918200" y="2220491"/>
              <a:ext cx="1530724" cy="156210"/>
            </a:xfrm>
            <a:prstGeom prst="rect">
              <a:avLst/>
            </a:prstGeom>
            <a:gradFill flip="none" rotWithShape="1">
              <a:gsLst>
                <a:gs pos="100000">
                  <a:schemeClr val="accent2"/>
                </a:gs>
                <a:gs pos="17000">
                  <a:schemeClr val="tx1"/>
                </a:gs>
              </a:gsLst>
              <a:lin ang="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C1D175B-5A14-FE4C-94B0-F9BB00188A3A}"/>
                </a:ext>
              </a:extLst>
            </p:cNvPr>
            <p:cNvSpPr/>
            <p:nvPr userDrawn="1"/>
          </p:nvSpPr>
          <p:spPr>
            <a:xfrm>
              <a:off x="6327775" y="1293391"/>
              <a:ext cx="1530724" cy="156210"/>
            </a:xfrm>
            <a:prstGeom prst="rect">
              <a:avLst/>
            </a:prstGeom>
            <a:gradFill flip="none" rotWithShape="1">
              <a:gsLst>
                <a:gs pos="100000">
                  <a:schemeClr val="accent2"/>
                </a:gs>
                <a:gs pos="17000">
                  <a:schemeClr val="tx1"/>
                </a:gs>
              </a:gsLst>
              <a:lin ang="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A8A14D4-AA08-6347-A87C-822C7EF95EAB}"/>
                </a:ext>
              </a:extLst>
            </p:cNvPr>
            <p:cNvSpPr/>
            <p:nvPr userDrawn="1"/>
          </p:nvSpPr>
          <p:spPr>
            <a:xfrm>
              <a:off x="6759575" y="375701"/>
              <a:ext cx="1530724" cy="156210"/>
            </a:xfrm>
            <a:prstGeom prst="rect">
              <a:avLst/>
            </a:prstGeom>
            <a:gradFill flip="none" rotWithShape="1">
              <a:gsLst>
                <a:gs pos="100000">
                  <a:schemeClr val="accent2"/>
                </a:gs>
                <a:gs pos="17000">
                  <a:schemeClr val="tx1"/>
                </a:gs>
              </a:gsLst>
              <a:lin ang="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1A1201F3-FD55-E34B-BDA7-A43D4AD49327}"/>
              </a:ext>
            </a:extLst>
          </p:cNvPr>
          <p:cNvSpPr txBox="1"/>
          <p:nvPr userDrawn="1"/>
        </p:nvSpPr>
        <p:spPr>
          <a:xfrm>
            <a:off x="11279117" y="1085826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6" name="Text Placeholder 16">
            <a:extLst>
              <a:ext uri="{FF2B5EF4-FFF2-40B4-BE49-F238E27FC236}">
                <a16:creationId xmlns:a16="http://schemas.microsoft.com/office/drawing/2014/main" id="{E0E60F30-7D84-3047-9301-AC0D729EED5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2900" y="1747837"/>
            <a:ext cx="5143500" cy="82391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4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Divider Slide title </a:t>
            </a:r>
          </a:p>
        </p:txBody>
      </p:sp>
      <p:sp>
        <p:nvSpPr>
          <p:cNvPr id="37" name="Text Placeholder 16">
            <a:extLst>
              <a:ext uri="{FF2B5EF4-FFF2-40B4-BE49-F238E27FC236}">
                <a16:creationId xmlns:a16="http://schemas.microsoft.com/office/drawing/2014/main" id="{231D2D95-B8CC-7D4F-AC08-D2855EB6097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2899" y="2624730"/>
            <a:ext cx="3273425" cy="8239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b="0" i="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394CCBD9-7001-CF4E-B12D-171B48893E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474" t="19000" r="9304" b="27246"/>
          <a:stretch/>
        </p:blipFill>
        <p:spPr>
          <a:xfrm>
            <a:off x="5011604" y="4753676"/>
            <a:ext cx="646113" cy="130632"/>
          </a:xfrm>
          <a:prstGeom prst="rect">
            <a:avLst/>
          </a:prstGeom>
        </p:spPr>
      </p:pic>
      <p:sp>
        <p:nvSpPr>
          <p:cNvPr id="27" name="Footer Placeholder 11">
            <a:extLst>
              <a:ext uri="{FF2B5EF4-FFF2-40B4-BE49-F238E27FC236}">
                <a16:creationId xmlns:a16="http://schemas.microsoft.com/office/drawing/2014/main" id="{D86A779D-D613-9947-B724-300B0CEF9D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84421" y="4734231"/>
            <a:ext cx="2930978" cy="1769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r">
              <a:defRPr sz="8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Company Confidential © 2023</a:t>
            </a:r>
            <a:endParaRPr lang="en-US" dirty="0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86C82094-8541-7649-B5B9-C5A87C0868D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45470" y="4707224"/>
            <a:ext cx="2258104" cy="21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377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7 | Blue green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8F471053-282A-8D4D-936F-6B5AE73EE20B}"/>
              </a:ext>
            </a:extLst>
          </p:cNvPr>
          <p:cNvSpPr/>
          <p:nvPr userDrawn="1"/>
        </p:nvSpPr>
        <p:spPr>
          <a:xfrm>
            <a:off x="0" y="0"/>
            <a:ext cx="9155575" cy="5155076"/>
          </a:xfrm>
          <a:prstGeom prst="rect">
            <a:avLst/>
          </a:prstGeom>
          <a:gradFill flip="none" rotWithShape="1">
            <a:gsLst>
              <a:gs pos="83000">
                <a:schemeClr val="accent2"/>
              </a:gs>
              <a:gs pos="29000">
                <a:schemeClr val="tx2"/>
              </a:gs>
            </a:gsLst>
            <a:lin ang="192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A1201F3-FD55-E34B-BDA7-A43D4AD49327}"/>
              </a:ext>
            </a:extLst>
          </p:cNvPr>
          <p:cNvSpPr txBox="1"/>
          <p:nvPr userDrawn="1"/>
        </p:nvSpPr>
        <p:spPr>
          <a:xfrm>
            <a:off x="11279117" y="1085826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5043B68E-F298-0546-ADC1-4C1E7EEA227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2900" y="1747837"/>
            <a:ext cx="5143500" cy="82391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4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Divider Slide title 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118B06D0-34FF-4C4A-928D-20C049E6078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2899" y="2624730"/>
            <a:ext cx="3273425" cy="8239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b="0" i="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18FA7F9-7A00-0E46-96D1-500F08BA3152}"/>
              </a:ext>
            </a:extLst>
          </p:cNvPr>
          <p:cNvGrpSpPr/>
          <p:nvPr userDrawn="1"/>
        </p:nvGrpSpPr>
        <p:grpSpPr>
          <a:xfrm>
            <a:off x="5351136" y="392177"/>
            <a:ext cx="3642132" cy="4767799"/>
            <a:chOff x="4648167" y="375701"/>
            <a:chExt cx="3642132" cy="4767799"/>
          </a:xfrm>
          <a:gradFill>
            <a:gsLst>
              <a:gs pos="18000">
                <a:srgbClr val="42BD9E"/>
              </a:gs>
              <a:gs pos="99000">
                <a:srgbClr val="2854FF"/>
              </a:gs>
            </a:gsLst>
            <a:lin ang="2700000" scaled="1"/>
          </a:gradFill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841C57D8-24B5-5846-B353-5347012BC088}"/>
                </a:ext>
              </a:extLst>
            </p:cNvPr>
            <p:cNvSpPr/>
            <p:nvPr userDrawn="1"/>
          </p:nvSpPr>
          <p:spPr>
            <a:xfrm>
              <a:off x="4648167" y="4987290"/>
              <a:ext cx="1530724" cy="15621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CC00F74E-1B3A-C845-A31F-CE95D78AF2B9}"/>
                </a:ext>
              </a:extLst>
            </p:cNvPr>
            <p:cNvSpPr/>
            <p:nvPr userDrawn="1"/>
          </p:nvSpPr>
          <p:spPr>
            <a:xfrm>
              <a:off x="5079967" y="4066540"/>
              <a:ext cx="1530724" cy="15621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310805A1-9215-054C-B38B-2550858ED28B}"/>
                </a:ext>
              </a:extLst>
            </p:cNvPr>
            <p:cNvSpPr/>
            <p:nvPr userDrawn="1"/>
          </p:nvSpPr>
          <p:spPr>
            <a:xfrm>
              <a:off x="5489542" y="3139440"/>
              <a:ext cx="1530724" cy="15621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1D296B9D-C552-D444-BD19-2B2E18A97256}"/>
                </a:ext>
              </a:extLst>
            </p:cNvPr>
            <p:cNvSpPr/>
            <p:nvPr userDrawn="1"/>
          </p:nvSpPr>
          <p:spPr>
            <a:xfrm>
              <a:off x="5918200" y="2220491"/>
              <a:ext cx="1530724" cy="15621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2D468D96-CB00-194D-ABE9-E9C3991FB99F}"/>
                </a:ext>
              </a:extLst>
            </p:cNvPr>
            <p:cNvSpPr/>
            <p:nvPr userDrawn="1"/>
          </p:nvSpPr>
          <p:spPr>
            <a:xfrm>
              <a:off x="6327775" y="1293391"/>
              <a:ext cx="1530724" cy="15621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736E4B6A-1411-264C-9429-91746C53AEBE}"/>
                </a:ext>
              </a:extLst>
            </p:cNvPr>
            <p:cNvSpPr/>
            <p:nvPr userDrawn="1"/>
          </p:nvSpPr>
          <p:spPr>
            <a:xfrm>
              <a:off x="6759575" y="375701"/>
              <a:ext cx="1530724" cy="15621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9" name="Graphic 38">
            <a:extLst>
              <a:ext uri="{FF2B5EF4-FFF2-40B4-BE49-F238E27FC236}">
                <a16:creationId xmlns:a16="http://schemas.microsoft.com/office/drawing/2014/main" id="{FA25ECE9-1D4B-5E4D-87ED-ACE4F487F2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474" t="19000" r="9304" b="27246"/>
          <a:stretch/>
        </p:blipFill>
        <p:spPr>
          <a:xfrm>
            <a:off x="5011604" y="4753676"/>
            <a:ext cx="646113" cy="130632"/>
          </a:xfrm>
          <a:prstGeom prst="rect">
            <a:avLst/>
          </a:prstGeom>
        </p:spPr>
      </p:pic>
      <p:sp>
        <p:nvSpPr>
          <p:cNvPr id="40" name="Footer Placeholder 11">
            <a:extLst>
              <a:ext uri="{FF2B5EF4-FFF2-40B4-BE49-F238E27FC236}">
                <a16:creationId xmlns:a16="http://schemas.microsoft.com/office/drawing/2014/main" id="{207EDB91-B3FA-3245-B4B3-F177F86709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84421" y="4734231"/>
            <a:ext cx="2930978" cy="1769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r">
              <a:defRPr sz="8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Company Confidential © 2023</a:t>
            </a:r>
            <a:endParaRPr lang="en-US" dirty="0"/>
          </a:p>
        </p:txBody>
      </p:sp>
      <p:pic>
        <p:nvPicPr>
          <p:cNvPr id="41" name="Graphic 40">
            <a:extLst>
              <a:ext uri="{FF2B5EF4-FFF2-40B4-BE49-F238E27FC236}">
                <a16:creationId xmlns:a16="http://schemas.microsoft.com/office/drawing/2014/main" id="{0F568E8F-2534-8546-BA1A-308911C5E60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45470" y="4707224"/>
            <a:ext cx="2258104" cy="21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273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| Dark gradient">
    <p:bg>
      <p:bgPr>
        <a:gradFill flip="none" rotWithShape="1">
          <a:gsLst>
            <a:gs pos="0">
              <a:schemeClr val="accent2"/>
            </a:gs>
            <a:gs pos="81000">
              <a:schemeClr val="tx1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900BC12F-4502-FA4A-A258-D43CEEFA78CD}"/>
              </a:ext>
            </a:extLst>
          </p:cNvPr>
          <p:cNvSpPr/>
          <p:nvPr userDrawn="1"/>
        </p:nvSpPr>
        <p:spPr>
          <a:xfrm>
            <a:off x="0" y="0"/>
            <a:ext cx="9155575" cy="5155076"/>
          </a:xfrm>
          <a:prstGeom prst="rect">
            <a:avLst/>
          </a:prstGeom>
          <a:gradFill flip="none" rotWithShape="1">
            <a:gsLst>
              <a:gs pos="100000">
                <a:srgbClr val="42BD9E"/>
              </a:gs>
              <a:gs pos="41000">
                <a:schemeClr val="tx1"/>
              </a:gs>
            </a:gsLst>
            <a:lin ang="192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F8217B86-52F6-8145-BDAB-ECFBE657BF5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738834" y="1009649"/>
            <a:ext cx="5176566" cy="2867869"/>
          </a:xfrm>
        </p:spPr>
        <p:txBody>
          <a:bodyPr/>
          <a:lstStyle>
            <a:lvl1pPr marL="228600" indent="-228600">
              <a:buFont typeface="+mj-lt"/>
              <a:buAutoNum type="romanUcPeriod"/>
              <a:defRPr sz="1800">
                <a:solidFill>
                  <a:schemeClr val="bg1"/>
                </a:solidFill>
              </a:defRPr>
            </a:lvl1pPr>
            <a:lvl2pPr marL="377190" indent="-228600">
              <a:buFont typeface="+mj-lt"/>
              <a:buAutoNum type="romanUcPeriod"/>
              <a:defRPr>
                <a:solidFill>
                  <a:schemeClr val="bg1"/>
                </a:solidFill>
              </a:defRPr>
            </a:lvl2pPr>
            <a:lvl3pPr marL="560070" indent="-228600">
              <a:buFont typeface="+mj-lt"/>
              <a:buAutoNum type="romanUcPeriod"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agenda item</a:t>
            </a:r>
          </a:p>
          <a:p>
            <a:pPr lvl="0"/>
            <a:r>
              <a:rPr lang="en-US"/>
              <a:t> Agenda item </a:t>
            </a:r>
          </a:p>
          <a:p>
            <a:pPr lvl="0"/>
            <a:r>
              <a:rPr lang="en-US"/>
              <a:t> </a:t>
            </a:r>
            <a:r>
              <a:rPr lang="en-US" err="1"/>
              <a:t>Etc</a:t>
            </a:r>
            <a:endParaRPr lang="en-US"/>
          </a:p>
          <a:p>
            <a:pPr lvl="0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411E401-E059-5218-9B05-55589904D192}"/>
              </a:ext>
            </a:extLst>
          </p:cNvPr>
          <p:cNvSpPr/>
          <p:nvPr userDrawn="1"/>
        </p:nvSpPr>
        <p:spPr>
          <a:xfrm>
            <a:off x="-1839433" y="-925033"/>
            <a:ext cx="1818167" cy="6068533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27C2AB7-A99F-C944-902A-3B87A3DF856F}"/>
              </a:ext>
            </a:extLst>
          </p:cNvPr>
          <p:cNvGrpSpPr/>
          <p:nvPr userDrawn="1"/>
        </p:nvGrpSpPr>
        <p:grpSpPr>
          <a:xfrm>
            <a:off x="284548" y="2331355"/>
            <a:ext cx="2895974" cy="2823721"/>
            <a:chOff x="4873252" y="266700"/>
            <a:chExt cx="2895974" cy="2823721"/>
          </a:xfrm>
          <a:gradFill flip="none" rotWithShape="1">
            <a:gsLst>
              <a:gs pos="100000">
                <a:schemeClr val="tx1"/>
              </a:gs>
              <a:gs pos="16000">
                <a:schemeClr val="accent1"/>
              </a:gs>
            </a:gsLst>
            <a:lin ang="0" scaled="0"/>
            <a:tileRect/>
          </a:gradFill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9E8F7B3-3A5D-BE4A-AEBC-073674AEEB6C}"/>
                </a:ext>
              </a:extLst>
            </p:cNvPr>
            <p:cNvSpPr/>
            <p:nvPr userDrawn="1"/>
          </p:nvSpPr>
          <p:spPr>
            <a:xfrm>
              <a:off x="4873252" y="2968625"/>
              <a:ext cx="1530724" cy="121796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5CA92897-811C-8447-B433-EE8F83E98465}"/>
                </a:ext>
              </a:extLst>
            </p:cNvPr>
            <p:cNvSpPr/>
            <p:nvPr userDrawn="1"/>
          </p:nvSpPr>
          <p:spPr>
            <a:xfrm>
              <a:off x="5397127" y="2114550"/>
              <a:ext cx="1530724" cy="15621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F6007ED0-80F7-F244-82EF-A64E20D4E305}"/>
                </a:ext>
              </a:extLst>
            </p:cNvPr>
            <p:cNvSpPr/>
            <p:nvPr userDrawn="1"/>
          </p:nvSpPr>
          <p:spPr>
            <a:xfrm>
              <a:off x="5828927" y="1193800"/>
              <a:ext cx="1530724" cy="15621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5BA26BC4-6755-C64A-8BFF-61A9FEE0241D}"/>
                </a:ext>
              </a:extLst>
            </p:cNvPr>
            <p:cNvSpPr/>
            <p:nvPr userDrawn="1"/>
          </p:nvSpPr>
          <p:spPr>
            <a:xfrm>
              <a:off x="6238502" y="266700"/>
              <a:ext cx="1530724" cy="15621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2" name="Text Placeholder 16">
            <a:extLst>
              <a:ext uri="{FF2B5EF4-FFF2-40B4-BE49-F238E27FC236}">
                <a16:creationId xmlns:a16="http://schemas.microsoft.com/office/drawing/2014/main" id="{00FC47A7-C28F-224C-907F-172F0778120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2900" y="1018435"/>
            <a:ext cx="2957702" cy="82391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sz="2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Agenda slide title here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D60407D5-F234-2F49-8E2C-098794ED64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5470" y="4707224"/>
            <a:ext cx="2258104" cy="219538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FDB76732-D0C8-AF4A-BE76-8FFE948032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9474" t="19000" r="9304" b="27246"/>
          <a:stretch/>
        </p:blipFill>
        <p:spPr>
          <a:xfrm>
            <a:off x="5011604" y="4753676"/>
            <a:ext cx="646113" cy="130632"/>
          </a:xfrm>
          <a:prstGeom prst="rect">
            <a:avLst/>
          </a:prstGeom>
        </p:spPr>
      </p:pic>
      <p:sp>
        <p:nvSpPr>
          <p:cNvPr id="17" name="Footer Placeholder 11">
            <a:extLst>
              <a:ext uri="{FF2B5EF4-FFF2-40B4-BE49-F238E27FC236}">
                <a16:creationId xmlns:a16="http://schemas.microsoft.com/office/drawing/2014/main" id="{09615460-8455-FC44-8CC2-5785296B21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84421" y="4734231"/>
            <a:ext cx="2930978" cy="1769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r">
              <a:defRPr sz="8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Company Confidential ©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8027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image" Target="../media/image6.sv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image" Target="../media/image2.sv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image" Target="../media/image1.png"/><Relationship Id="rId40" Type="http://schemas.openxmlformats.org/officeDocument/2006/relationships/image" Target="../media/image4.sv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290512"/>
            <a:ext cx="8686800" cy="473986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009650"/>
            <a:ext cx="7056620" cy="3429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FCF5765D-C7FC-472B-57B8-BBFB32102A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7">
            <a:extLst>
              <a:ext uri="{96DAC541-7B7A-43D3-8B79-37D633B846F1}">
                <asvg:svgBlip xmlns:asvg="http://schemas.microsoft.com/office/drawing/2016/SVG/main" r:embed="rId38"/>
              </a:ext>
            </a:extLst>
          </a:blip>
          <a:srcRect l="9474" t="19000" r="9304" b="27246"/>
          <a:stretch/>
        </p:blipFill>
        <p:spPr>
          <a:xfrm>
            <a:off x="5011604" y="4753676"/>
            <a:ext cx="646113" cy="130632"/>
          </a:xfrm>
          <a:prstGeom prst="rect">
            <a:avLst/>
          </a:prstGeom>
        </p:spPr>
      </p:pic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77921305-FE8D-D5FE-59AC-B0A9DBA610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84421" y="4734231"/>
            <a:ext cx="2930978" cy="1769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r">
              <a:defRPr sz="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Company Confidential © 2023</a:t>
            </a:r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DEC2B53-395C-E943-AD75-E94B7CDDEE8B}"/>
              </a:ext>
            </a:extLst>
          </p:cNvPr>
          <p:cNvGrpSpPr/>
          <p:nvPr userDrawn="1"/>
        </p:nvGrpSpPr>
        <p:grpSpPr>
          <a:xfrm>
            <a:off x="212272" y="4704389"/>
            <a:ext cx="2291302" cy="220043"/>
            <a:chOff x="205459" y="4689615"/>
            <a:chExt cx="1893638" cy="181854"/>
          </a:xfrm>
        </p:grpSpPr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A762004C-10D8-207C-AA8F-C256A92663E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9">
              <a:extLst>
                <a:ext uri="{96DAC541-7B7A-43D3-8B79-37D633B846F1}">
                  <asvg:svgBlip xmlns:asvg="http://schemas.microsoft.com/office/drawing/2016/SVG/main" r:embed="rId40"/>
                </a:ext>
              </a:extLst>
            </a:blip>
            <a:srcRect t="1" r="62585" b="-1"/>
            <a:stretch/>
          </p:blipFill>
          <p:spPr>
            <a:xfrm>
              <a:off x="205459" y="4694532"/>
              <a:ext cx="714959" cy="176937"/>
            </a:xfrm>
            <a:prstGeom prst="rect">
              <a:avLst/>
            </a:prstGeom>
          </p:spPr>
        </p:pic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EC594653-D96C-E74D-A885-60519816DC3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1">
              <a:extLst>
                <a:ext uri="{96DAC541-7B7A-43D3-8B79-37D633B846F1}">
                  <asvg:svgBlip xmlns:asvg="http://schemas.microsoft.com/office/drawing/2016/SVG/main" r:embed="rId42"/>
                </a:ext>
              </a:extLst>
            </a:blip>
            <a:srcRect l="39210" b="2704"/>
            <a:stretch/>
          </p:blipFill>
          <p:spPr>
            <a:xfrm>
              <a:off x="962024" y="4689615"/>
              <a:ext cx="1137073" cy="1769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69922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  <p:sldLayoutId id="2147483716" r:id="rId15"/>
    <p:sldLayoutId id="2147483717" r:id="rId16"/>
    <p:sldLayoutId id="2147483718" r:id="rId17"/>
    <p:sldLayoutId id="2147483719" r:id="rId18"/>
    <p:sldLayoutId id="2147483720" r:id="rId19"/>
    <p:sldLayoutId id="2147483721" r:id="rId20"/>
    <p:sldLayoutId id="2147483722" r:id="rId21"/>
    <p:sldLayoutId id="2147483723" r:id="rId22"/>
    <p:sldLayoutId id="2147483724" r:id="rId23"/>
    <p:sldLayoutId id="2147483725" r:id="rId24"/>
    <p:sldLayoutId id="2147483726" r:id="rId25"/>
    <p:sldLayoutId id="2147483727" r:id="rId26"/>
    <p:sldLayoutId id="2147483728" r:id="rId27"/>
    <p:sldLayoutId id="2147483729" r:id="rId28"/>
    <p:sldLayoutId id="2147483730" r:id="rId29"/>
    <p:sldLayoutId id="2147483731" r:id="rId30"/>
    <p:sldLayoutId id="2147483732" r:id="rId31"/>
    <p:sldLayoutId id="2147483733" r:id="rId32"/>
    <p:sldLayoutId id="2147483734" r:id="rId33"/>
    <p:sldLayoutId id="2147483735" r:id="rId34"/>
    <p:sldLayoutId id="2147483736" r:id="rId35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dt="0"/>
  <p:txStyles>
    <p:titleStyle>
      <a:lvl1pPr algn="l" defTabSz="685800" rtl="0" eaLnBrk="1" latinLnBrk="0" hangingPunct="1">
        <a:lnSpc>
          <a:spcPct val="100000"/>
        </a:lnSpc>
        <a:spcBef>
          <a:spcPct val="0"/>
        </a:spcBef>
        <a:buNone/>
        <a:defRPr sz="18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16681" indent="-116681" algn="l" defTabSz="685800" rtl="0" eaLnBrk="1" latinLnBrk="0" hangingPunct="1">
        <a:lnSpc>
          <a:spcPct val="112000"/>
        </a:lnSpc>
        <a:spcBef>
          <a:spcPts val="60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320040" indent="-171450" algn="l" defTabSz="685800" rtl="0" eaLnBrk="1" latinLnBrk="0" hangingPunct="1">
        <a:lnSpc>
          <a:spcPct val="112000"/>
        </a:lnSpc>
        <a:spcBef>
          <a:spcPts val="30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502920" indent="-171450" algn="l" defTabSz="685800" rtl="0" eaLnBrk="1" latinLnBrk="0" hangingPunct="1">
        <a:lnSpc>
          <a:spcPct val="112000"/>
        </a:lnSpc>
        <a:spcBef>
          <a:spcPts val="300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12000"/>
        </a:lnSpc>
        <a:spcBef>
          <a:spcPts val="60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12000"/>
        </a:lnSpc>
        <a:spcBef>
          <a:spcPts val="60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68">
          <p15:clr>
            <a:srgbClr val="F26B43"/>
          </p15:clr>
        </p15:guide>
        <p15:guide id="2" pos="2880">
          <p15:clr>
            <a:srgbClr val="F26B43"/>
          </p15:clr>
        </p15:guide>
        <p15:guide id="3" pos="144">
          <p15:clr>
            <a:srgbClr val="F26B43"/>
          </p15:clr>
        </p15:guide>
        <p15:guide id="4" pos="5616">
          <p15:clr>
            <a:srgbClr val="F26B43"/>
          </p15:clr>
        </p15:guide>
        <p15:guide id="5" orient="horz" pos="180">
          <p15:clr>
            <a:srgbClr val="F26B43"/>
          </p15:clr>
        </p15:guide>
        <p15:guide id="6" orient="horz" pos="636">
          <p15:clr>
            <a:srgbClr val="F26B43"/>
          </p15:clr>
        </p15:guide>
        <p15:guide id="7" orient="horz" pos="2940">
          <p15:clr>
            <a:srgbClr val="F26B43"/>
          </p15:clr>
        </p15:guide>
        <p15:guide id="8" orient="horz" pos="279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BF6FF0-70C2-2213-354E-522DFEB050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909AE0-B875-714C-6104-34DAAF685A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Company Confidential © 2023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7EDA58-D30D-3259-AF7B-8E1FF0D014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05" y="53473"/>
            <a:ext cx="9144000" cy="5143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7987EAF-476F-ACC5-9A86-87A960D23906}"/>
              </a:ext>
            </a:extLst>
          </p:cNvPr>
          <p:cNvSpPr txBox="1"/>
          <p:nvPr/>
        </p:nvSpPr>
        <p:spPr>
          <a:xfrm>
            <a:off x="228600" y="2469197"/>
            <a:ext cx="174992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Could not find the “ document grid” Tab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13F4934-6A24-8031-9CC8-AEB0BD1D0E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05" y="3528915"/>
            <a:ext cx="2184817" cy="1256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312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AbbVie Corporate Presentation Template 270218">
  <a:themeElements>
    <a:clrScheme name="Custom 2">
      <a:dk1>
        <a:srgbClr val="071D49"/>
      </a:dk1>
      <a:lt1>
        <a:srgbClr val="FFFFFF"/>
      </a:lt1>
      <a:dk2>
        <a:srgbClr val="004BFF"/>
      </a:dk2>
      <a:lt2>
        <a:srgbClr val="E0E2E8"/>
      </a:lt2>
      <a:accent1>
        <a:srgbClr val="19C8A7"/>
      </a:accent1>
      <a:accent2>
        <a:srgbClr val="19C8A7"/>
      </a:accent2>
      <a:accent3>
        <a:srgbClr val="A3E9DB"/>
      </a:accent3>
      <a:accent4>
        <a:srgbClr val="004BFF"/>
      </a:accent4>
      <a:accent5>
        <a:srgbClr val="4D81FF"/>
      </a:accent5>
      <a:accent6>
        <a:srgbClr val="9200E5"/>
      </a:accent6>
      <a:hlink>
        <a:srgbClr val="004BFF"/>
      </a:hlink>
      <a:folHlink>
        <a:srgbClr val="9200E6"/>
      </a:folHlink>
    </a:clrScheme>
    <a:fontScheme name="Custom 215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AbbVie Presentation Template (010218).potx" id="{5466C9BB-65BA-4787-845D-DB693C233927}" vid="{7033D81F-27F3-4DA3-AD8A-1FBD6C7CE3A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CBEED659101AB479C5F42B4E278EB10" ma:contentTypeVersion="2" ma:contentTypeDescription="Create a new document." ma:contentTypeScope="" ma:versionID="a46be25bf016de13d826debe97da45e8">
  <xsd:schema xmlns:xsd="http://www.w3.org/2001/XMLSchema" xmlns:xs="http://www.w3.org/2001/XMLSchema" xmlns:p="http://schemas.microsoft.com/office/2006/metadata/properties" xmlns:ns2="a184e393-6226-40d6-adb7-1eac3b411c68" targetNamespace="http://schemas.microsoft.com/office/2006/metadata/properties" ma:root="true" ma:fieldsID="c444c9578b66ac62fe2ed1070d951902" ns2:_="">
    <xsd:import namespace="a184e393-6226-40d6-adb7-1eac3b411c6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84e393-6226-40d6-adb7-1eac3b411c6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7D00C76-15B0-4E73-94EC-CAE26D0D7CD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184e393-6226-40d6-adb7-1eac3b411c6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871649C-633A-49DD-88FF-9DFF283EB9D0}">
  <ds:schemaRefs>
    <ds:schemaRef ds:uri="http://purl.org/dc/terms/"/>
    <ds:schemaRef ds:uri="http://purl.org/dc/dcmitype/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www.w3.org/XML/1998/namespace"/>
    <ds:schemaRef ds:uri="http://schemas.microsoft.com/office/infopath/2007/PartnerControls"/>
    <ds:schemaRef ds:uri="a184e393-6226-40d6-adb7-1eac3b411c68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7313E9BD-F411-4B37-A855-C878305F517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AbbVie Corporate Presentation Template 270218</Template>
  <TotalTime>16163</TotalTime>
  <Words>13</Words>
  <Application>Microsoft Office PowerPoint</Application>
  <PresentationFormat>On-screen Show (16:9)</PresentationFormat>
  <Paragraphs>2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4" baseType="lpstr">
      <vt:lpstr>Arial</vt:lpstr>
      <vt:lpstr>Calibri</vt:lpstr>
      <vt:lpstr>AbbVie Corporate Presentation Template 270218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presentation  runs here to three  lines maximum.</dc:title>
  <dc:creator>Spiel, Laura</dc:creator>
  <cp:lastModifiedBy>Darcy, Anhdao T</cp:lastModifiedBy>
  <cp:revision>180</cp:revision>
  <cp:lastPrinted>2024-02-01T19:15:57Z</cp:lastPrinted>
  <dcterms:created xsi:type="dcterms:W3CDTF">2021-07-20T14:23:25Z</dcterms:created>
  <dcterms:modified xsi:type="dcterms:W3CDTF">2025-07-17T15:35:22Z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0x0101003CBEED659101AB479C5F42B4E278EB10</vt:lpwstr>
  </property>
</Properties>
</file>