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1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90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87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86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3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84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92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06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63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35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36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D8F4-987F-4AC8-AC18-A5D00128A34A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FA9F-43C6-41BD-A20A-B367946967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76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331" y="360726"/>
            <a:ext cx="10884359" cy="612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15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Visita Usuarios MAS</dc:creator>
  <cp:lastModifiedBy>Visita Usuarios MAS</cp:lastModifiedBy>
  <cp:revision>1</cp:revision>
  <dcterms:created xsi:type="dcterms:W3CDTF">2017-11-14T16:31:59Z</dcterms:created>
  <dcterms:modified xsi:type="dcterms:W3CDTF">2017-11-14T16:32:14Z</dcterms:modified>
</cp:coreProperties>
</file>