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4" d="100"/>
          <a:sy n="124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6E61-DAD9-48C8-A0D6-38224FC4D8B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C412-A7A4-45F5-98B9-A1D08F9B2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066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6E61-DAD9-48C8-A0D6-38224FC4D8B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C412-A7A4-45F5-98B9-A1D08F9B2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609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6E61-DAD9-48C8-A0D6-38224FC4D8B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C412-A7A4-45F5-98B9-A1D08F9B2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185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6E61-DAD9-48C8-A0D6-38224FC4D8B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C412-A7A4-45F5-98B9-A1D08F9B2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890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6E61-DAD9-48C8-A0D6-38224FC4D8B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C412-A7A4-45F5-98B9-A1D08F9B2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844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6E61-DAD9-48C8-A0D6-38224FC4D8B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C412-A7A4-45F5-98B9-A1D08F9B2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48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6E61-DAD9-48C8-A0D6-38224FC4D8B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C412-A7A4-45F5-98B9-A1D08F9B2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012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6E61-DAD9-48C8-A0D6-38224FC4D8B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C412-A7A4-45F5-98B9-A1D08F9B2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08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6E61-DAD9-48C8-A0D6-38224FC4D8B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C412-A7A4-45F5-98B9-A1D08F9B2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743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6E61-DAD9-48C8-A0D6-38224FC4D8B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C412-A7A4-45F5-98B9-A1D08F9B2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279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6E61-DAD9-48C8-A0D6-38224FC4D8B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C412-A7A4-45F5-98B9-A1D08F9B2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53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36E61-DAD9-48C8-A0D6-38224FC4D8B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2C412-A7A4-45F5-98B9-A1D08F9B2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153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1447800"/>
            <a:ext cx="10020300" cy="1050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>
            <a:stCxn id="7" idx="2"/>
          </p:cNvCxnSpPr>
          <p:nvPr/>
        </p:nvCxnSpPr>
        <p:spPr>
          <a:xfrm>
            <a:off x="6301040" y="1241719"/>
            <a:ext cx="328360" cy="15014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114800" y="872387"/>
            <a:ext cx="4372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Definition of normalized area for SRM data?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41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NRC-CNRC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Ding, Wen</dc:creator>
  <cp:lastModifiedBy>Ding, Wen</cp:lastModifiedBy>
  <cp:revision>1</cp:revision>
  <dcterms:created xsi:type="dcterms:W3CDTF">2016-04-20T18:30:50Z</dcterms:created>
  <dcterms:modified xsi:type="dcterms:W3CDTF">2016-04-20T18:34:07Z</dcterms:modified>
</cp:coreProperties>
</file>