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582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08B7F-459E-4EC7-A163-34A3AB401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27D116-113B-4566-9614-2CC46442C8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D40C5-00A4-4762-83E9-9AE3795C1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B04B-9436-4347-A034-16BF41C70FD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7F435-062F-43B0-B517-E95C4942F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E5CA2-A8AF-40BE-9422-23AF71B85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8707-6B85-49D8-88E0-075CE4B3A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7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C7C44-8B29-4E37-968F-EBB926CE2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7DEEEF-DA3C-4AFF-BA51-7DB710BDD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913AC-37D5-460F-8862-1EE8C554A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B04B-9436-4347-A034-16BF41C70FD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F0249-07BC-4052-B1A5-357DE1638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424A3-F211-490D-A08A-97311C97A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8707-6B85-49D8-88E0-075CE4B3A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5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2B4D98-4840-4344-9566-6F76129990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8E0638-063D-448A-9904-572C4C282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6DD99-FB6A-46E6-8D9E-D8A1B6BC1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B04B-9436-4347-A034-16BF41C70FD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A4590-D74E-4C7B-8788-372F773D7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59FF5-AED6-439F-9BB2-4B028B0DD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8707-6B85-49D8-88E0-075CE4B3A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4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76896-A0BB-44E0-9C67-163B0241E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9D3C7-7B72-487B-B6FE-3B440598D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54958-73E8-4B0E-AC92-020A5D62C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B04B-9436-4347-A034-16BF41C70FD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A510B-AD51-4B66-AEAF-72146A73B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C1DF7-F6AE-468D-9FB6-F7F645BED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8707-6B85-49D8-88E0-075CE4B3A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7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C00FF-3407-42AF-87A8-76F51D595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C2ABF-B798-4C9E-847A-EBB2F5F0C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897D4-37EC-4697-ADBF-F02DC55CC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B04B-9436-4347-A034-16BF41C70FD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F1C96-BB3E-4D98-A31A-C4E2FC87E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EC93A-8614-4596-9B5F-7F5318294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8707-6B85-49D8-88E0-075CE4B3A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BC035-5AF6-4AC3-B081-4222E5F1B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91AFE-FDBD-4DD7-BE09-4AE1D4FCEA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56A135-C177-45AC-BAD5-DD79EE635E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F9353-49D5-4AA5-B942-8992B5BC2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B04B-9436-4347-A034-16BF41C70FD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0259-10C4-406A-B132-5835DD11B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8978F0-7091-45E3-8FAC-61981E413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8707-6B85-49D8-88E0-075CE4B3A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4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C3AE9-BD44-4526-B75A-C6BD43479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C7DF6-A807-43F1-8325-8DC19932F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4AFDE4-9A99-47DB-B357-FE95582EA0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63F332-3337-4C8B-97AC-8EB52149B7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0B58A6-8ED6-4D75-B4C7-5D13CF7E2B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FF86DE-8BCD-4446-BE4E-FA13893E5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B04B-9436-4347-A034-16BF41C70FD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ABEDE1-2CDF-460E-8EFE-0032282C9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7080C2-5860-4DFD-AA5F-293EBB30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8707-6B85-49D8-88E0-075CE4B3A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7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A5127-2EAC-4CB8-9CE2-A668B0B6A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940013-D466-4939-A9B4-51B5F4AEC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B04B-9436-4347-A034-16BF41C70FD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2D7748-A4BC-434E-8DAD-2B9C26B65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038B59-33C5-42E1-952C-E8484C7B5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8707-6B85-49D8-88E0-075CE4B3A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99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9F9528-E6E2-49E8-B0F3-91F2CDF96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B04B-9436-4347-A034-16BF41C70FD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91F615-6652-492C-BB20-57861DFFC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E8FA9F-D83E-497D-8080-C83C59C09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8707-6B85-49D8-88E0-075CE4B3A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74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8F5C0-7A71-47FD-BAF9-551015695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D88536-8C9E-46F6-AA60-F944890E5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88830A-95DE-49CD-8E5A-B1BC88D1E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254681-F612-40FB-BB10-8172EAADA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B04B-9436-4347-A034-16BF41C70FD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F4C8BF-A115-4E22-AB8B-1AAB714EA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401F86-7B83-4FD3-951B-5255E44FD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8707-6B85-49D8-88E0-075CE4B3A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1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F6B45-D08F-4370-8870-C1F4A4E6C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CFB3F3-9925-4159-B631-5A9A2602D7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DADD74-C9B7-4A2F-B3F8-542D1C3EEC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F3F58-5FE7-4BDD-ADF2-7DFD1B36A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9B04B-9436-4347-A034-16BF41C70FD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1A311B-79E1-431B-A5B8-7251CA4AD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79A430-0F8B-4434-B85F-97332F785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8707-6B85-49D8-88E0-075CE4B3A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8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E1A83B-9B03-41D7-8D84-028193280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30D77-08A5-4760-9451-1955B3C5D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AC8FF-6D17-4110-A860-11011E74D0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9B04B-9436-4347-A034-16BF41C70FD0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1C92C-48FB-4C75-A5EC-5FF2244D88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D2E66-8BB5-4354-81EC-DB54488CB8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68707-6B85-49D8-88E0-075CE4B3A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40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C1EB1FD-796B-4EDF-A813-84916CF279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118" y="55548"/>
            <a:ext cx="9144000" cy="24860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A56F23-EA65-410B-B9EB-8CEDB36284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3034505"/>
            <a:ext cx="4962525" cy="2790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823F520-83C0-499F-BE25-0A39AA2419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2341" y="2541581"/>
            <a:ext cx="3428998" cy="431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929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Tomas Vaisar</dc:creator>
  <cp:lastModifiedBy>Tomas Vaisar</cp:lastModifiedBy>
  <cp:revision>1</cp:revision>
  <dcterms:created xsi:type="dcterms:W3CDTF">2021-05-25T15:36:01Z</dcterms:created>
  <dcterms:modified xsi:type="dcterms:W3CDTF">2021-05-25T15:36:32Z</dcterms:modified>
</cp:coreProperties>
</file>