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852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50FFB-6AC1-4396-93E5-1E8DBC365A01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7C29F-E5FF-4D71-9205-45EF4EEF9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323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50FFB-6AC1-4396-93E5-1E8DBC365A01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7C29F-E5FF-4D71-9205-45EF4EEF9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967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50FFB-6AC1-4396-93E5-1E8DBC365A01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7C29F-E5FF-4D71-9205-45EF4EEF9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296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50FFB-6AC1-4396-93E5-1E8DBC365A01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7C29F-E5FF-4D71-9205-45EF4EEF9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556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50FFB-6AC1-4396-93E5-1E8DBC365A01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7C29F-E5FF-4D71-9205-45EF4EEF9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751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50FFB-6AC1-4396-93E5-1E8DBC365A01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7C29F-E5FF-4D71-9205-45EF4EEF9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338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50FFB-6AC1-4396-93E5-1E8DBC365A01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7C29F-E5FF-4D71-9205-45EF4EEF9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03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50FFB-6AC1-4396-93E5-1E8DBC365A01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7C29F-E5FF-4D71-9205-45EF4EEF9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085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50FFB-6AC1-4396-93E5-1E8DBC365A01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7C29F-E5FF-4D71-9205-45EF4EEF9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843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50FFB-6AC1-4396-93E5-1E8DBC365A01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7C29F-E5FF-4D71-9205-45EF4EEF9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722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50FFB-6AC1-4396-93E5-1E8DBC365A01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7C29F-E5FF-4D71-9205-45EF4EEF9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699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C50FFB-6AC1-4396-93E5-1E8DBC365A01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7C29F-E5FF-4D71-9205-45EF4EEF9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866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151" y="0"/>
            <a:ext cx="113550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4300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Uni Leipzig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Juan Camilo Rojas Echeverri</dc:creator>
  <cp:lastModifiedBy>Juan Camilo Rojas Echeverri</cp:lastModifiedBy>
  <cp:revision>1</cp:revision>
  <dcterms:created xsi:type="dcterms:W3CDTF">2021-06-21T13:40:43Z</dcterms:created>
  <dcterms:modified xsi:type="dcterms:W3CDTF">2021-06-21T13:40:53Z</dcterms:modified>
</cp:coreProperties>
</file>