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es, Philip M." userId="b9112b34-e4b7-4d77-bce6-559a3d4eb86e" providerId="ADAL" clId="{AE9E9C5D-0571-4D8E-BFC9-6B1726E074E5}"/>
    <pc:docChg chg="modSld">
      <pc:chgData name="Remes, Philip M." userId="b9112b34-e4b7-4d77-bce6-559a3d4eb86e" providerId="ADAL" clId="{AE9E9C5D-0571-4D8E-BFC9-6B1726E074E5}" dt="2020-11-03T22:04:25.642" v="51" actId="20577"/>
      <pc:docMkLst>
        <pc:docMk/>
      </pc:docMkLst>
      <pc:sldChg chg="modSp">
        <pc:chgData name="Remes, Philip M." userId="b9112b34-e4b7-4d77-bce6-559a3d4eb86e" providerId="ADAL" clId="{AE9E9C5D-0571-4D8E-BFC9-6B1726E074E5}" dt="2020-11-03T22:04:25.642" v="51" actId="20577"/>
        <pc:sldMkLst>
          <pc:docMk/>
          <pc:sldMk cId="920031079" sldId="257"/>
        </pc:sldMkLst>
        <pc:spChg chg="mod">
          <ac:chgData name="Remes, Philip M." userId="b9112b34-e4b7-4d77-bce6-559a3d4eb86e" providerId="ADAL" clId="{AE9E9C5D-0571-4D8E-BFC9-6B1726E074E5}" dt="2020-11-03T22:04:25.642" v="51" actId="20577"/>
          <ac:spMkLst>
            <pc:docMk/>
            <pc:sldMk cId="920031079" sldId="257"/>
            <ac:spMk id="13" creationId="{C120F23F-F324-40DE-9C3F-77766D75BC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D9CC-24E8-4268-B137-3D6F559CC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BFE1F-C3B3-47B2-BFB4-F922734B5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10A01-9BE0-4349-995B-A6AFCE7B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164A-EBF8-47E8-9518-6C1E6E26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3DB0B-B43C-4C25-872D-39143EB0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9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59D3-B5C4-404D-AB7A-6DB69A1C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30FFB-CF2E-41CE-8906-DE48E0CAB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8807F-588A-4029-817B-66000938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C23E2-1BE4-4B1F-9BFD-B30D2216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E6B98-C027-47F1-B78B-F51EFD25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B9703-704E-44A3-AEF7-73CCBE62F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73796-72FE-4009-941E-4F9983FE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321B-AB87-4606-898F-48B0B3AE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17782-A646-4B9B-AEA8-415B637C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28DA0-DBC9-4205-9E87-040DD9ED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6494-E304-4A90-A290-B8F25769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F2D-274D-4E58-8AD2-EC5142CB7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3E3C6-0E5A-469F-946D-5493AA79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8C6ED-7EB1-4B34-892B-CA590E3D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0785E-20DD-4F67-B41E-F756D4E4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07B0-2D31-4E3F-9323-ADCA40A2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74B5B-632D-4A4C-A23E-F498D429A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EDF52-D0EC-40C9-809A-39AB1D44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5E75-FF8C-45FE-AE1B-87A1555A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7CF5D-ED4D-4D53-AC31-9E1FD8B4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3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52B2E-F384-4E1E-89BC-A52DBC00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D6FB-E12D-4BB2-9C4F-8E154E793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A53CB-1CE7-4F3E-80A8-C567CC386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5B0F2-8E82-49F0-9C82-50F457B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1A841-8ED2-4838-92FE-AEE7B0414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A375-34EE-4504-AB63-AE308E70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822C-4373-4CCD-A9C0-50497A1E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E344C-2F29-4771-A25B-F64E07590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8C654-48F5-4E01-AE3A-B71E3A6CE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8DC0E-E3EA-4467-826A-418CBBC9F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DB58D-6E55-411A-845F-317130B86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3DC6F-E389-431C-9CF5-4293C606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9F42F-54E5-413B-8B3D-004CB0F5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613EA-9635-4271-804D-40695657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22212-7F5B-4191-9ED3-FF12F958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4A96A-0BFC-4333-91A9-FD01A2FD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B5D74-508C-4831-9ED0-64267C20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67140-9642-40A5-9CC1-9F20A372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44107-9503-4D3F-81F0-D7F8E4C8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DF4DE-4A40-4023-A630-329D6594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1F37B-19DA-42ED-842D-3C42A3C0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2304-EFA4-4983-9D00-7B4E7DDEB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BAA32-2C6C-4B63-ABB9-5B3D953A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A8374-6491-42FF-997C-0CA0CA704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DC21B-35D7-4A83-BEAE-2E0E30B2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27FC9-CFE3-4FE0-A246-A63CC9FD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68F28-F5CE-4026-95F4-393BE0AB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9535-C6D0-4B7A-91C2-8EAD6877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BDC4E-6877-4B48-88F3-646CC3FE3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B6089-485F-4CB9-A46C-865A143F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FAE64-AB90-42F5-8965-2CDDC44B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045D1-69CD-4F2D-8504-8D434DF6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4AEC1-3F2B-4ECE-8396-4EEC095F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3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E9737B-E19A-4C41-B974-1FADDE3D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0D3-C6C7-4CFE-8E6C-DDEE6EDC2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62B7-A50C-45CA-8246-181F5A2A8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2842-D8CB-4F65-97D4-52EA743F70FA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6DEF9-0281-4E30-A6FF-B5275DCC3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6F2ED-E84E-4F88-A164-EAA6CDFEE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0E06-4422-4FA6-8F88-0D876222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A27E38-9B4F-4270-8E69-6FD811BE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50" y="542270"/>
            <a:ext cx="2688493" cy="37626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7A84C0-E522-47CD-A62A-81A0A6760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037" y="676487"/>
            <a:ext cx="2567945" cy="35938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CB45BD-7E2D-4BDD-9310-9B035821C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591" y="574900"/>
            <a:ext cx="2271384" cy="31168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637780-1385-4A24-8CFD-66E718D354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883" y="542269"/>
            <a:ext cx="2464140" cy="34486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F8879C-0CAA-4567-A265-AF68D0A27B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1368" y="1724565"/>
            <a:ext cx="2688493" cy="37626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F8986E-8B87-4F71-A1E1-B5F48E9300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7492" y="4143420"/>
            <a:ext cx="1920298" cy="26874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E508DE-0695-44A7-BA28-6FF4120E38EE}"/>
              </a:ext>
            </a:extLst>
          </p:cNvPr>
          <p:cNvSpPr txBox="1"/>
          <p:nvPr/>
        </p:nvSpPr>
        <p:spPr>
          <a:xfrm>
            <a:off x="880217" y="188007"/>
            <a:ext cx="3627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DIA Workflow Seems to Work Alright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A50F8DF-D1EA-4CB6-9A5C-3D8B9C375AF1}"/>
              </a:ext>
            </a:extLst>
          </p:cNvPr>
          <p:cNvSpPr/>
          <p:nvPr/>
        </p:nvSpPr>
        <p:spPr>
          <a:xfrm>
            <a:off x="2423483" y="2473434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7A12A19-2F03-445C-8D0E-4F1F13ECCDB8}"/>
              </a:ext>
            </a:extLst>
          </p:cNvPr>
          <p:cNvSpPr/>
          <p:nvPr/>
        </p:nvSpPr>
        <p:spPr>
          <a:xfrm>
            <a:off x="4651678" y="2473434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55E6134-DEBD-4F1A-AEEA-A79059F82777}"/>
              </a:ext>
            </a:extLst>
          </p:cNvPr>
          <p:cNvSpPr/>
          <p:nvPr/>
        </p:nvSpPr>
        <p:spPr>
          <a:xfrm>
            <a:off x="6675948" y="2522450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B7EB2AA-C903-4C46-A8EC-CBC69143682E}"/>
              </a:ext>
            </a:extLst>
          </p:cNvPr>
          <p:cNvSpPr/>
          <p:nvPr/>
        </p:nvSpPr>
        <p:spPr>
          <a:xfrm rot="2389056">
            <a:off x="8486941" y="3000623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856A9E6-D893-4984-807C-637FC85596D2}"/>
              </a:ext>
            </a:extLst>
          </p:cNvPr>
          <p:cNvSpPr/>
          <p:nvPr/>
        </p:nvSpPr>
        <p:spPr>
          <a:xfrm rot="8235010">
            <a:off x="8335937" y="4640950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9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DD358A-8E05-4FDA-9750-1644BDC6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25" y="768771"/>
            <a:ext cx="2589140" cy="36235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1CDBA2-7541-4044-93CD-2FC24DD25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761" y="768771"/>
            <a:ext cx="2515911" cy="35210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EB093F-ACDD-4620-8A31-2CF6447168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1133" y="766424"/>
            <a:ext cx="2427676" cy="33975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E5BDAB-528D-4C5D-BEEE-6251DBF9D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6467" y="766424"/>
            <a:ext cx="2831410" cy="39626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54728D-E7C5-4E8B-95D6-C922A6069B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6467" y="5022034"/>
            <a:ext cx="3943350" cy="15621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120F23F-F324-40DE-9C3F-77766D75BC3D}"/>
              </a:ext>
            </a:extLst>
          </p:cNvPr>
          <p:cNvSpPr txBox="1"/>
          <p:nvPr/>
        </p:nvSpPr>
        <p:spPr>
          <a:xfrm>
            <a:off x="309766" y="112506"/>
            <a:ext cx="1186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 had Actually Done was Select PRM, but then Tried to Import DIA Files.  However even if you </a:t>
            </a:r>
            <a:r>
              <a:rPr lang="en-US"/>
              <a:t>leave Acquisition method </a:t>
            </a:r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6A0230F-5AD7-458D-82E3-4773029A4D15}"/>
              </a:ext>
            </a:extLst>
          </p:cNvPr>
          <p:cNvSpPr/>
          <p:nvPr/>
        </p:nvSpPr>
        <p:spPr>
          <a:xfrm>
            <a:off x="2423483" y="2473434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F31A45D-4DD1-4609-9E39-001D03CA008B}"/>
              </a:ext>
            </a:extLst>
          </p:cNvPr>
          <p:cNvSpPr/>
          <p:nvPr/>
        </p:nvSpPr>
        <p:spPr>
          <a:xfrm>
            <a:off x="5117824" y="2508646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FFCC16B-E4B7-4C37-95C6-06C15B5E4CD2}"/>
              </a:ext>
            </a:extLst>
          </p:cNvPr>
          <p:cNvSpPr/>
          <p:nvPr/>
        </p:nvSpPr>
        <p:spPr>
          <a:xfrm>
            <a:off x="7630303" y="2529307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59FBAD-7F8B-4358-8450-94472873E23E}"/>
              </a:ext>
            </a:extLst>
          </p:cNvPr>
          <p:cNvSpPr/>
          <p:nvPr/>
        </p:nvSpPr>
        <p:spPr>
          <a:xfrm rot="5400000">
            <a:off x="8297895" y="4493726"/>
            <a:ext cx="857012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9954F1551A04EBA45FD831C3713B8" ma:contentTypeVersion="12" ma:contentTypeDescription="Create a new document." ma:contentTypeScope="" ma:versionID="aded59b88b9e8e1dae726a2691beef54">
  <xsd:schema xmlns:xsd="http://www.w3.org/2001/XMLSchema" xmlns:xs="http://www.w3.org/2001/XMLSchema" xmlns:p="http://schemas.microsoft.com/office/2006/metadata/properties" xmlns:ns3="6b0147ee-3053-4e7f-b68d-bcf3d7e4329c" xmlns:ns4="144b0716-0b14-4196-a0b8-b39a71f9f9d5" targetNamespace="http://schemas.microsoft.com/office/2006/metadata/properties" ma:root="true" ma:fieldsID="fd9c9826cba8551e170071fd9350442e" ns3:_="" ns4:_="">
    <xsd:import namespace="6b0147ee-3053-4e7f-b68d-bcf3d7e4329c"/>
    <xsd:import namespace="144b0716-0b14-4196-a0b8-b39a71f9f9d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147ee-3053-4e7f-b68d-bcf3d7e432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b0716-0b14-4196-a0b8-b39a71f9f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A70876-AD82-4F0A-81B8-A150D02AED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4A4051-2A67-4A10-ADAC-53EFDA318F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5A947-2037-4FA2-AAF8-E031B2C59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147ee-3053-4e7f-b68d-bcf3d7e4329c"/>
    <ds:schemaRef ds:uri="144b0716-0b14-4196-a0b8-b39a71f9f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Remes, Philip M.</dc:creator>
  <cp:lastModifiedBy>Remes, Philip M.</cp:lastModifiedBy>
  <cp:revision>3</cp:revision>
  <dcterms:created xsi:type="dcterms:W3CDTF">2020-11-03T18:53:52Z</dcterms:created>
  <dcterms:modified xsi:type="dcterms:W3CDTF">2020-11-03T22:04:26Z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0x0101009109954F1551A04EBA45FD831C3713B8</vt:lpwstr>
  </property>
</Properties>
</file>