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0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0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5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8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4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0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8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3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41402-999A-48FB-AAB0-A46C502DE6D0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A3C1F-ECD4-41A5-90D9-84CB27A22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0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Theresa’s Document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no modifications?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91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– Now Try with Full Human Libraries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7163" y="1825625"/>
            <a:ext cx="595767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6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Seeing Protein Peptides in Skyline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4193" y="2312666"/>
            <a:ext cx="5667375" cy="2619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12666"/>
            <a:ext cx="3648075" cy="8191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2662237" y="2611395"/>
            <a:ext cx="962412" cy="75788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05664" y="3391689"/>
            <a:ext cx="109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Click here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639330" y="2611395"/>
            <a:ext cx="16475" cy="10109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7748" y="3686879"/>
            <a:ext cx="262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Mouse over protein name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288692" y="3278659"/>
            <a:ext cx="1919416" cy="13674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1032" y="4646141"/>
            <a:ext cx="97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Filter off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376086" y="3576355"/>
            <a:ext cx="832022" cy="170409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02875" y="5338116"/>
            <a:ext cx="176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Auto-select is off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3189" y="5307067"/>
            <a:ext cx="256222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07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Manual Correction on One Protein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5657850" cy="2571750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8" idx="0"/>
          </p:cNvCxnSpPr>
          <p:nvPr/>
        </p:nvCxnSpPr>
        <p:spPr>
          <a:xfrm flipV="1">
            <a:off x="753700" y="2611394"/>
            <a:ext cx="1709414" cy="18253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3790" y="4436719"/>
            <a:ext cx="97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Filter on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026508" y="2909091"/>
            <a:ext cx="436606" cy="17947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44536" y="4744994"/>
            <a:ext cx="176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Auto-select is 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4358" y="1690688"/>
            <a:ext cx="2276475" cy="27908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4358" y="4838101"/>
            <a:ext cx="278130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30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Original List of Peptides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Undo and use Document Grid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50123"/>
            <a:ext cx="2565692" cy="41111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9598" y="2696310"/>
            <a:ext cx="1900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Select All Peptides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1013" y="1647092"/>
            <a:ext cx="4304384" cy="485372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2004646" y="3130062"/>
            <a:ext cx="1635369" cy="209256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6247" y="5239846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Peptides view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6320247" y="2880976"/>
            <a:ext cx="1416984" cy="31960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38247" y="3423139"/>
            <a:ext cx="2893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Ctrl-C to copy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Paste into text editor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For use with Accept Peptides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>
            <a:stCxn id="5" idx="2"/>
          </p:cNvCxnSpPr>
          <p:nvPr/>
        </p:nvCxnSpPr>
        <p:spPr>
          <a:xfrm flipH="1">
            <a:off x="5369922" y="3065642"/>
            <a:ext cx="1" cy="4102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28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Off Protein Uniqueness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51275"/>
            <a:ext cx="378142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36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the Spectral Library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77" y="1614487"/>
            <a:ext cx="8953500" cy="4848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837" y="2940050"/>
            <a:ext cx="5657850" cy="124777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509319" y="1690688"/>
            <a:ext cx="1235676" cy="4511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97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Peptide Settings - Libraries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1891"/>
            <a:ext cx="3781425" cy="5191125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8" idx="0"/>
          </p:cNvCxnSpPr>
          <p:nvPr/>
        </p:nvCxnSpPr>
        <p:spPr>
          <a:xfrm flipH="1" flipV="1">
            <a:off x="2734964" y="4110681"/>
            <a:ext cx="2983299" cy="198531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2659" y="6096000"/>
            <a:ext cx="1831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Change to Library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594" y="1431314"/>
            <a:ext cx="378142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Only Peptides in Libraries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7163" y="1825625"/>
            <a:ext cx="595767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8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 Only Desired Peptides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3231508" cy="43513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939" y="1690688"/>
            <a:ext cx="2813535" cy="30044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9924" y="4899600"/>
            <a:ext cx="3426436" cy="135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77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93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Theresa’s Document</vt:lpstr>
      <vt:lpstr>Seeing Protein Peptides in Skyline</vt:lpstr>
      <vt:lpstr>Trying Manual Correction on One Protein</vt:lpstr>
      <vt:lpstr>Getting the Original List of Peptides</vt:lpstr>
      <vt:lpstr>Turn Off Protein Uniqueness</vt:lpstr>
      <vt:lpstr>Looking at the Spectral Library</vt:lpstr>
      <vt:lpstr>Peptide Settings - Libraries</vt:lpstr>
      <vt:lpstr>Only Peptides in Libraries</vt:lpstr>
      <vt:lpstr>Accept Only Desired Peptides</vt:lpstr>
      <vt:lpstr>Final – Now Try with Full Human Libraries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Theresa’s Document</dc:title>
  <dc:creator>Brendan MacLean</dc:creator>
  <cp:lastModifiedBy>Brendan MacLean</cp:lastModifiedBy>
  <cp:revision>8</cp:revision>
  <dcterms:created xsi:type="dcterms:W3CDTF">2017-08-17T14:37:17Z</dcterms:created>
  <dcterms:modified xsi:type="dcterms:W3CDTF">2017-08-17T19:17:43Z</dcterms:modified>
</cp:coreProperties>
</file>