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61" r:id="rId4"/>
    <p:sldId id="262" r:id="rId5"/>
    <p:sldId id="263" r:id="rId6"/>
    <p:sldId id="264" r:id="rId7"/>
    <p:sldId id="257" r:id="rId8"/>
    <p:sldId id="258" r:id="rId9"/>
    <p:sldId id="259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6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175FB-8420-496A-A158-2CEF734D4B99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E9901-B316-476E-84A1-D8AE9C2C0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73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E9901-B316-476E-84A1-D8AE9C2C00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3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ACD1-76FB-493D-A568-B4035CAA1CA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2A6D-4448-4D51-94D9-7A4D7454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9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ACD1-76FB-493D-A568-B4035CAA1CA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2A6D-4448-4D51-94D9-7A4D7454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29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ACD1-76FB-493D-A568-B4035CAA1CA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2A6D-4448-4D51-94D9-7A4D7454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4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ACD1-76FB-493D-A568-B4035CAA1CA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2A6D-4448-4D51-94D9-7A4D7454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5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ACD1-76FB-493D-A568-B4035CAA1CA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2A6D-4448-4D51-94D9-7A4D7454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5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ACD1-76FB-493D-A568-B4035CAA1CA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2A6D-4448-4D51-94D9-7A4D7454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3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ACD1-76FB-493D-A568-B4035CAA1CA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2A6D-4448-4D51-94D9-7A4D7454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ACD1-76FB-493D-A568-B4035CAA1CA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2A6D-4448-4D51-94D9-7A4D7454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31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ACD1-76FB-493D-A568-B4035CAA1CA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2A6D-4448-4D51-94D9-7A4D7454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56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ACD1-76FB-493D-A568-B4035CAA1CA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2A6D-4448-4D51-94D9-7A4D7454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98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ACD1-76FB-493D-A568-B4035CAA1CA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2A6D-4448-4D51-94D9-7A4D7454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8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4ACD1-76FB-493D-A568-B4035CAA1CA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62A6D-4448-4D51-94D9-7A4D7454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4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4169" y="2719137"/>
            <a:ext cx="6978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ISSUES with </a:t>
            </a:r>
            <a:r>
              <a:rPr lang="en-US" sz="3600" dirty="0" err="1" smtClean="0"/>
              <a:t>pepXML</a:t>
            </a:r>
            <a:r>
              <a:rPr lang="en-US" sz="3600" dirty="0" smtClean="0"/>
              <a:t> in TPP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4136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2396" b="22963"/>
          <a:stretch/>
        </p:blipFill>
        <p:spPr>
          <a:xfrm>
            <a:off x="304800" y="685800"/>
            <a:ext cx="11544300" cy="5254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4804" y="162962"/>
            <a:ext cx="504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However, I can upload the data in the “File” tab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81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554" r="50261" b="23890"/>
          <a:stretch/>
        </p:blipFill>
        <p:spPr>
          <a:xfrm>
            <a:off x="128187" y="1108817"/>
            <a:ext cx="11677650" cy="4658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562" y="213645"/>
            <a:ext cx="1088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Double click TPP (installed in desktop icon as shortcut) – This tab is opened in the google chrome browser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45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9881" b="17302"/>
          <a:stretch/>
        </p:blipFill>
        <p:spPr>
          <a:xfrm>
            <a:off x="1589315" y="571500"/>
            <a:ext cx="7424057" cy="5733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138" y="89820"/>
            <a:ext cx="5315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Clicked on “Analyze Peptides”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6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353" r="50985" b="5759"/>
          <a:stretch/>
        </p:blipFill>
        <p:spPr>
          <a:xfrm>
            <a:off x="484909" y="665018"/>
            <a:ext cx="11319164" cy="5773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286" y="108642"/>
            <a:ext cx="299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window opens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64229" y="6505303"/>
            <a:ext cx="919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whole webpage is in the next screen shots- where all the parameters are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09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044" r="50609" b="3852"/>
          <a:stretch/>
        </p:blipFill>
        <p:spPr>
          <a:xfrm>
            <a:off x="644769" y="844062"/>
            <a:ext cx="10257692" cy="53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05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753" r="50993" b="4700"/>
          <a:stretch/>
        </p:blipFill>
        <p:spPr>
          <a:xfrm>
            <a:off x="0" y="422032"/>
            <a:ext cx="11840308" cy="60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9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001" r="75917" b="2445"/>
          <a:stretch/>
        </p:blipFill>
        <p:spPr>
          <a:xfrm>
            <a:off x="271077" y="463036"/>
            <a:ext cx="5059680" cy="5409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7490" y="463036"/>
            <a:ext cx="647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Then I click on “Add files”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789" y="2075389"/>
            <a:ext cx="6806022" cy="28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7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708" t="13992" r="16279" b="63611"/>
          <a:stretch/>
        </p:blipFill>
        <p:spPr>
          <a:xfrm>
            <a:off x="87897" y="369332"/>
            <a:ext cx="11719284" cy="26343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6401" y="0"/>
            <a:ext cx="8157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Then I keep the data with renaming it in the same directory “c:/TPP/data/”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567" r="49824" b="44972"/>
          <a:stretch/>
        </p:blipFill>
        <p:spPr>
          <a:xfrm>
            <a:off x="1150149" y="3694577"/>
            <a:ext cx="9404279" cy="27127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2076" y="3322757"/>
            <a:ext cx="8157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Then I </a:t>
            </a:r>
            <a:r>
              <a:rPr lang="en-US" dirty="0" smtClean="0"/>
              <a:t>write the name of the file here and hit “Go”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486150" y="3694577"/>
            <a:ext cx="28575" cy="9345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947539" y="3692089"/>
            <a:ext cx="310387" cy="9370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26724" y="2417275"/>
            <a:ext cx="450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FILE renamed “.pep.xml”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415272" y="2310827"/>
            <a:ext cx="264720" cy="2639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37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140" r="72588" b="45672"/>
          <a:stretch/>
        </p:blipFill>
        <p:spPr>
          <a:xfrm>
            <a:off x="1944102" y="1757146"/>
            <a:ext cx="8510337" cy="4207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095" y="1042660"/>
            <a:ext cx="584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what I see after clicking on “Go” to load the file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2462" y="174286"/>
            <a:ext cx="1119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THE FILE NOT LOADING IN TPP TO RUN PEPTIDE-PROPHET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8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132</Words>
  <Application>Microsoft Office PowerPoint</Application>
  <PresentationFormat>Widescreen</PresentationFormat>
  <Paragraphs>14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Basak, Trayambak</dc:creator>
  <cp:lastModifiedBy>Basak, Trayambak</cp:lastModifiedBy>
  <cp:revision>6</cp:revision>
  <dcterms:created xsi:type="dcterms:W3CDTF">2017-11-02T20:22:32Z</dcterms:created>
  <dcterms:modified xsi:type="dcterms:W3CDTF">2017-11-02T21:41:43Z</dcterms:modified>
</cp:coreProperties>
</file>