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73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1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4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6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8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512D-5C4C-46E4-A85A-BA7F48BF46C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5D4E-5401-4BBC-9F2D-7B8F4EC5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0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6144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247900" y="904875"/>
            <a:ext cx="285750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3650" y="535543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Biot_frag</a:t>
            </a:r>
            <a:endParaRPr lang="en-US" dirty="0" smtClean="0"/>
          </a:p>
          <a:p>
            <a:r>
              <a:rPr lang="en-US" dirty="0" smtClean="0"/>
              <a:t>227.0941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4249" y="3430489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ARP</a:t>
            </a:r>
          </a:p>
          <a:p>
            <a:r>
              <a:rPr lang="en-US" dirty="0" smtClean="0"/>
              <a:t>332.1452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07744" y="2825175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ARP_frag</a:t>
            </a:r>
            <a:endParaRPr lang="en-US" dirty="0" smtClean="0"/>
          </a:p>
          <a:p>
            <a:r>
              <a:rPr lang="en-US" dirty="0" smtClean="0"/>
              <a:t>299.1263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33650" y="3476625"/>
            <a:ext cx="285750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38499" y="4190346"/>
            <a:ext cx="285750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34624" y="4029790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Prec-Biot</a:t>
            </a:r>
            <a:endParaRPr lang="en-US" dirty="0" smtClean="0"/>
          </a:p>
          <a:p>
            <a:r>
              <a:rPr lang="en-US" dirty="0" smtClean="0"/>
              <a:t>1033.5684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048874" y="4702316"/>
            <a:ext cx="285750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01099" y="5071408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Prec</a:t>
            </a:r>
            <a:r>
              <a:rPr lang="en-US" dirty="0" smtClean="0"/>
              <a:t>-ARP</a:t>
            </a:r>
          </a:p>
          <a:p>
            <a:r>
              <a:rPr lang="en-US" dirty="0" smtClean="0"/>
              <a:t>1033.5684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029699" y="5717739"/>
            <a:ext cx="28576" cy="365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69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Camilo Rojas Echeverri</dc:creator>
  <cp:lastModifiedBy>Juan Camilo Rojas Echeverri</cp:lastModifiedBy>
  <cp:revision>3</cp:revision>
  <dcterms:created xsi:type="dcterms:W3CDTF">2021-06-11T12:30:34Z</dcterms:created>
  <dcterms:modified xsi:type="dcterms:W3CDTF">2021-06-11T12:42:49Z</dcterms:modified>
</cp:coreProperties>
</file>