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209AA-F119-4E5A-807C-09A9A2CC7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5C0CE-6788-4DE4-B6DF-C061122D6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1D6EC-1824-481B-8B09-43FFDEA8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7DB0-6A06-465A-81F3-DADE042E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FD94C-FCD1-4C43-819D-FC4D9C4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29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86A02-79D7-4113-9212-166D9009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FA7A7-1729-498E-8864-5F89F0971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CD9F-CE43-4939-B96E-D58BC6A5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0FE30-F17E-4CDE-ACEA-6544C98C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859D8-6231-4782-9448-57BF25402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75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8F720D-0E82-4C92-9BA2-CEB1FEA80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BE303-C98E-4A06-A110-6A669B597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CED07-B297-4714-97DD-FB3005628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CDE16-63C3-4DF8-BEBF-74CB8432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3A22C-6FC0-4B62-8265-E97CCD73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C26A3-6160-47DE-AF3E-44E341B8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C3F7-8B6B-44B9-BA3B-B99A9DBB0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C99DD-0CED-4147-A998-D7A4DE56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384B9-0A63-4EAF-A5FD-BFE7FCCEF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93774-21C9-4264-B502-865A41B0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0CB8-5BCB-4DEB-840C-C01EF796A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BF9BE-B3FD-4B76-97ED-BBFB32BF0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A0D01-56E3-437A-B000-94753E91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7CAD2-E277-43AA-97CA-036B7511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7461-D4E8-4CB2-AACA-E873CA02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9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06C0-D216-405B-B471-1709AE3F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9A603-3AC7-45BF-9653-415563957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F49AA-7256-45C5-AAC4-46CB89C2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A46F6-8FB3-4B3B-9F7E-E185B33B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253B0-E4F2-4A44-99E4-7E321F10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BC99C-F4C8-4C4E-BBFD-79F27DF3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1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5CCB-3371-446B-811B-A0C1CA59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7DA92-4A57-42A8-B9C1-0ADD680BA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7FC1D-EE3C-4A1A-BDEC-D4F615ECD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2D7E-BC95-4CC0-A3BB-9037D665B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788227-A244-48EA-A3CC-A4A5DC00E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E43EB-49CA-4EED-B0C5-0C3079B3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2BD05A-F4D9-4AB8-BB8D-08084AC1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C9EBA7-1B74-4785-8D7E-4D91E65A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0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5A3B-8E6C-4DE2-BF9F-974DFD19D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BCC6F-FF37-4215-9A29-0DEE3DBE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D5143-2582-4240-8010-7DE7A4D4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7429-510B-4AAD-B5F3-DAC58620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7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98797-3A4E-46CD-B909-C0731784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56B278-3834-47C1-A74D-0F83A8CA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ED7FC-B9C5-4E07-8334-86F713DD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3985-C675-405B-9ECD-A1B038F9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CEA65-93F1-47E1-ACEC-C6AB7D0D9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5EB6-7E85-4242-9BD5-89FAA0F95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C6460-8575-426A-8C18-C4D55720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9060A-2A5E-4B57-8AE7-F8DA3DBFD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5AE14-E0A4-47C5-869C-4053E1E4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2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DC03-AD30-40A6-84C5-50CB4C178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FED8FD-510C-4653-83A0-D6853DD05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B560F-7B21-4421-9D3F-C10D62E7D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F13CF-DC04-4882-868B-2D4093E7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90350-6937-4AE0-BF8A-8CF0BC54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368E6-6E04-4855-BB95-D1325CFA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3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FE467-F85A-49B7-A7C7-ED15A48AA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906C4-7DB2-4CD5-8677-ED60D2DFF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1F540-BABE-4189-AB1F-A05CF2AC7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DFC53-594C-452F-973C-78EC82AAFC65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B8343-93DF-407B-9C16-B098FEF16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28E8-9B1B-4FD0-846B-0A8CD24BB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1667-E9DE-4B3F-AF45-0B772EF63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84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A20751-974E-4ADD-85CE-ADB252CA7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359" y="0"/>
            <a:ext cx="959964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FE4471-884B-47E6-B76E-D1BAB9E945E8}"/>
              </a:ext>
            </a:extLst>
          </p:cNvPr>
          <p:cNvSpPr txBox="1"/>
          <p:nvPr/>
        </p:nvSpPr>
        <p:spPr>
          <a:xfrm>
            <a:off x="0" y="305603"/>
            <a:ext cx="298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EICs from Bruker DataAnalysis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95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Honore, Anders</dc:creator>
  <cp:lastModifiedBy>Honore, Anders</cp:lastModifiedBy>
  <cp:revision>2</cp:revision>
  <dcterms:created xsi:type="dcterms:W3CDTF">2020-08-05T13:18:28Z</dcterms:created>
  <dcterms:modified xsi:type="dcterms:W3CDTF">2020-08-05T13:24:54Z</dcterms:modified>
</cp:coreProperties>
</file>