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3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8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7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0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7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6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9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2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5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66EA-13E3-4924-9B2F-213440C5C2C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65F2-4F76-452B-80CC-05D5FB26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16" y="140501"/>
            <a:ext cx="2840736" cy="32790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0352" y="395037"/>
            <a:ext cx="332841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Co-elution count in Mprophet Feature report = 4</a:t>
            </a:r>
          </a:p>
          <a:p>
            <a:endParaRPr lang="en-US" sz="1200" dirty="0">
              <a:latin typeface="+mj-lt"/>
            </a:endParaRPr>
          </a:p>
          <a:p>
            <a:r>
              <a:rPr lang="en-US" sz="1200" dirty="0">
                <a:latin typeface="+mj-lt"/>
              </a:rPr>
              <a:t>y9 – 62.16 mins</a:t>
            </a:r>
          </a:p>
          <a:p>
            <a:r>
              <a:rPr lang="en-US" sz="1200" dirty="0">
                <a:latin typeface="+mj-lt"/>
              </a:rPr>
              <a:t>y7 – 62.04</a:t>
            </a:r>
          </a:p>
          <a:p>
            <a:r>
              <a:rPr lang="en-US" sz="1200" dirty="0">
                <a:latin typeface="+mj-lt"/>
              </a:rPr>
              <a:t>y6 – 61.92</a:t>
            </a:r>
          </a:p>
          <a:p>
            <a:r>
              <a:rPr lang="en-US" sz="1200" dirty="0">
                <a:latin typeface="+mj-lt"/>
              </a:rPr>
              <a:t>y5 -  62.04</a:t>
            </a:r>
          </a:p>
          <a:p>
            <a:r>
              <a:rPr lang="en-US" sz="1200" dirty="0">
                <a:latin typeface="+mj-lt"/>
              </a:rPr>
              <a:t>y4 – 61.92 </a:t>
            </a:r>
          </a:p>
          <a:p>
            <a:r>
              <a:rPr lang="en-US" sz="1200" dirty="0">
                <a:latin typeface="+mj-lt"/>
              </a:rPr>
              <a:t>y3 – 62.04</a:t>
            </a:r>
          </a:p>
          <a:p>
            <a:endParaRPr lang="en-US" sz="1200" dirty="0">
              <a:latin typeface="+mj-lt"/>
            </a:endParaRPr>
          </a:p>
          <a:p>
            <a:r>
              <a:rPr lang="el-GR" sz="1200" dirty="0">
                <a:latin typeface="+mj-lt"/>
                <a:cs typeface="Calibri" panose="020F0502020204030204" pitchFamily="34" charset="0"/>
              </a:rPr>
              <a:t>Δ</a:t>
            </a:r>
            <a:r>
              <a:rPr lang="en-US" sz="1200" dirty="0">
                <a:latin typeface="+mj-lt"/>
                <a:cs typeface="Calibri" panose="020F0502020204030204" pitchFamily="34" charset="0"/>
              </a:rPr>
              <a:t>RT = Highest is 0.24 mins</a:t>
            </a:r>
          </a:p>
          <a:p>
            <a:endParaRPr lang="en-US" sz="1200" dirty="0">
              <a:latin typeface="+mj-lt"/>
              <a:cs typeface="Calibri" panose="020F0502020204030204" pitchFamily="34" charset="0"/>
            </a:endParaRPr>
          </a:p>
          <a:p>
            <a:r>
              <a:rPr lang="en-US" sz="1200" dirty="0">
                <a:latin typeface="+mj-lt"/>
                <a:cs typeface="Calibri" panose="020F0502020204030204" pitchFamily="34" charset="0"/>
              </a:rPr>
              <a:t> Co-elution count = (4)(6)/6 = 4</a:t>
            </a:r>
            <a:endParaRPr lang="en-US" sz="1200" dirty="0">
              <a:latin typeface="+mj-lt"/>
            </a:endParaRPr>
          </a:p>
          <a:p>
            <a:endParaRPr lang="en-US" sz="1200" dirty="0">
              <a:latin typeface="+mj-lt"/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616" y="3403673"/>
            <a:ext cx="2840736" cy="32250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40352" y="3674096"/>
            <a:ext cx="35966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Co-elution count in Mprophet Feature report = 3.33 </a:t>
            </a:r>
          </a:p>
          <a:p>
            <a:endParaRPr lang="en-US" sz="1200" dirty="0">
              <a:latin typeface="+mj-lt"/>
            </a:endParaRPr>
          </a:p>
          <a:p>
            <a:r>
              <a:rPr lang="en-US" sz="1200" dirty="0">
                <a:latin typeface="+mj-lt"/>
              </a:rPr>
              <a:t>y9 – 37.67 mins</a:t>
            </a:r>
          </a:p>
          <a:p>
            <a:r>
              <a:rPr lang="en-US" sz="1200" dirty="0">
                <a:latin typeface="+mj-lt"/>
              </a:rPr>
              <a:t>y7 – 37.55</a:t>
            </a:r>
          </a:p>
          <a:p>
            <a:r>
              <a:rPr lang="en-US" sz="1200" dirty="0">
                <a:latin typeface="+mj-lt"/>
              </a:rPr>
              <a:t>y6 – 37.67</a:t>
            </a:r>
          </a:p>
          <a:p>
            <a:r>
              <a:rPr lang="en-US" sz="1200" dirty="0">
                <a:latin typeface="+mj-lt"/>
              </a:rPr>
              <a:t>y5 -  37.43</a:t>
            </a:r>
          </a:p>
          <a:p>
            <a:r>
              <a:rPr lang="en-US" sz="1200" dirty="0">
                <a:latin typeface="+mj-lt"/>
              </a:rPr>
              <a:t>y4 – 37.55</a:t>
            </a:r>
          </a:p>
          <a:p>
            <a:r>
              <a:rPr lang="en-US" sz="1200" dirty="0">
                <a:latin typeface="+mj-lt"/>
              </a:rPr>
              <a:t>y3 – 37.31</a:t>
            </a:r>
          </a:p>
          <a:p>
            <a:endParaRPr lang="en-US" sz="1200" dirty="0">
              <a:latin typeface="+mj-lt"/>
            </a:endParaRPr>
          </a:p>
          <a:p>
            <a:r>
              <a:rPr lang="el-GR" sz="1200" dirty="0">
                <a:latin typeface="+mj-lt"/>
                <a:cs typeface="Calibri" panose="020F0502020204030204" pitchFamily="34" charset="0"/>
              </a:rPr>
              <a:t>Δ</a:t>
            </a:r>
            <a:r>
              <a:rPr lang="en-US" sz="1200" dirty="0">
                <a:latin typeface="+mj-lt"/>
                <a:cs typeface="Calibri" panose="020F0502020204030204" pitchFamily="34" charset="0"/>
              </a:rPr>
              <a:t>RT = Highest is 0.36 mins</a:t>
            </a:r>
          </a:p>
          <a:p>
            <a:endParaRPr lang="en-US" sz="1200" dirty="0">
              <a:latin typeface="+mj-lt"/>
              <a:cs typeface="Calibri" panose="020F0502020204030204" pitchFamily="34" charset="0"/>
            </a:endParaRPr>
          </a:p>
          <a:p>
            <a:r>
              <a:rPr lang="en-US" sz="1200" dirty="0">
                <a:latin typeface="+mj-lt"/>
                <a:cs typeface="Calibri" panose="020F0502020204030204" pitchFamily="34" charset="0"/>
              </a:rPr>
              <a:t> Co-elution count = (4)(</a:t>
            </a:r>
            <a:r>
              <a:rPr lang="en-US" sz="12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5</a:t>
            </a:r>
            <a:r>
              <a:rPr lang="en-US" sz="1200" dirty="0">
                <a:latin typeface="+mj-lt"/>
                <a:cs typeface="Calibri" panose="020F0502020204030204" pitchFamily="34" charset="0"/>
              </a:rPr>
              <a:t>)/6 = 3.33</a:t>
            </a:r>
          </a:p>
          <a:p>
            <a:r>
              <a:rPr lang="en-US" sz="1200" dirty="0">
                <a:latin typeface="+mj-lt"/>
                <a:cs typeface="Calibri" panose="020F0502020204030204" pitchFamily="34" charset="0"/>
              </a:rPr>
              <a:t>	</a:t>
            </a:r>
            <a:r>
              <a:rPr lang="en-US" sz="12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which 5 are considered as “co-eluting”?</a:t>
            </a:r>
            <a:endParaRPr lang="en-US" sz="1200" dirty="0">
              <a:solidFill>
                <a:srgbClr val="FF0000"/>
              </a:solidFill>
              <a:latin typeface="+mj-lt"/>
            </a:endParaRPr>
          </a:p>
          <a:p>
            <a:endParaRPr lang="en-US" sz="12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7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92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Iván Villalobos Solis</dc:creator>
  <cp:lastModifiedBy>Manuel Iván Villalobos Solis</cp:lastModifiedBy>
  <cp:revision>3</cp:revision>
  <dcterms:created xsi:type="dcterms:W3CDTF">2017-08-19T23:52:33Z</dcterms:created>
  <dcterms:modified xsi:type="dcterms:W3CDTF">2017-08-20T00:30:31Z</dcterms:modified>
</cp:coreProperties>
</file>