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52F5-319E-A4BD-120A-66A1B7343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8AC50-DD34-55B9-59DA-09DB22ED1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D9428-9AC5-0CF0-83E4-5D71F175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671A7-A731-E5EE-1841-46C8A1F4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1FB6F-13B6-57B1-961D-7B365A4A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4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9695-B457-7004-8622-51225742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1C3A3-72A5-D3BC-80C9-D5A455FE4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39CF2-E362-A890-D3AA-E07BD4F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C3B7D-A5F5-DF34-394A-645A3E17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1D99-E31B-1398-41EC-22BC1DF5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9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6B6E6-2450-8AA3-4BB9-BB1D7390A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031C-5D2A-8258-EDBB-EECCCEB2D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710A2-8609-C073-0BD7-EC6D3E68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E3CC5-EE13-84AE-5BA7-8652A25B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222DC-7231-8FBB-D021-17B712E6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D590-0FFE-F40B-5926-22B97A58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4B6C-55AE-DEC5-2D26-251ED5CAA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B159F-4392-6B9D-DD49-BCDA1411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91730-FBB4-06E8-E3FE-3E67FAA8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1AD6-347A-A39B-4C56-0ED6EE52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4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0EC2-77E6-4716-67CC-2BC4077F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8BF5D-C724-0CC4-E40A-1212B686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9A5A7-84B2-7D20-C8F7-E8AAF7E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D4122-34F8-6951-9FC1-51AAAAC6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EFEE5-4878-3647-501A-32E0AB4A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8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8831-EEA1-DEB6-852F-D96F2776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770E8-D86F-8A77-0FA0-5C94C3D5E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9CCBD-F0FD-80CE-3117-1ED1B1C2C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9BFB5-F4E7-40CF-56A8-93D3A83F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3A9A3-D0C0-FD41-BA70-16DA10F8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B271D-B369-8B7F-4ED6-4079A064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9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A0EA-0878-859F-CEBD-A9764D04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5E503-E902-CED4-C21A-B6575CCDE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B2797-C547-AAE4-4DE6-930931E8E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BF2ED-5D9D-E9A8-A1A8-360C565D5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B3E24-2E7A-F448-0250-86022B320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07EE9-0FF8-0828-0FE5-12623BD4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EA7A9-FE95-FE25-1AD0-ABEE0F23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EBD8A-5947-3364-CD62-445466E3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9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244A-34DC-118F-449A-BC1AB37C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1417B-412E-FA53-EFA8-DBF4CB31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854E2-2C74-49BD-D59C-B405E95B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99960-F0AE-B619-8A9C-8393A797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D872B-A03B-D9FF-605B-E7FF5C01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7CAB0-B96D-1A22-8EA0-5C97D496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C0DE6-9E7F-0746-D4D0-ED9A3FBB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BED7-856A-A9F6-F6AB-9F5B3DB3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BDFD-C978-0806-E118-425C8662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2E543-5DF3-F19B-071A-FCF9A7D9E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997F0-362D-28F6-5C59-87D42A70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B0C5A-F0BF-89E3-EA4B-446429FB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D7BD-9CB7-DB69-82AC-5974464A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B924-36F5-38D6-9D77-BA5BE50E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3F216-1441-6D1E-A046-154C2D94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2B13B-5C99-DD3A-E761-D95D5C051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D1A14-D7E0-E1C7-1AE3-17D057D7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AC94F-C265-C35C-9800-A251C404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2C76D-43F3-9F78-50E3-CA42CC12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3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0B226-1122-A8FA-D650-6589FBD1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68F9D-2440-3A7B-5EAA-C0D4E871E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41022-82CE-5CD8-CCA4-849F92380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5D1F-9114-4A8A-A5D7-431B029FDE7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646C1-6492-529B-3723-F973D4B6F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CEC50-400C-B092-6549-9FA377A29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BAEF-F095-49AC-8126-8764300C9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0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16DFBE-CA6A-0481-AAA2-C605E5433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3" y="759245"/>
            <a:ext cx="11096377" cy="5952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1F36E1-64D5-C5C8-C2CB-863A1696EBC2}"/>
              </a:ext>
            </a:extLst>
          </p:cNvPr>
          <p:cNvSpPr txBox="1"/>
          <p:nvPr/>
        </p:nvSpPr>
        <p:spPr>
          <a:xfrm>
            <a:off x="636494" y="430306"/>
            <a:ext cx="21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 ion envelope</a:t>
            </a:r>
          </a:p>
        </p:txBody>
      </p:sp>
    </p:spTree>
    <p:extLst>
      <p:ext uri="{BB962C8B-B14F-4D97-AF65-F5344CB8AC3E}">
        <p14:creationId xmlns:p14="http://schemas.microsoft.com/office/powerpoint/2010/main" val="175615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41264-7DC1-99D2-EFA5-90F13EDB9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755470"/>
            <a:ext cx="11096377" cy="5952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6CB76-B3B5-C637-A697-0AA343024D87}"/>
              </a:ext>
            </a:extLst>
          </p:cNvPr>
          <p:cNvSpPr txBox="1"/>
          <p:nvPr/>
        </p:nvSpPr>
        <p:spPr>
          <a:xfrm>
            <a:off x="636494" y="430306"/>
            <a:ext cx="20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Wrong </a:t>
            </a:r>
            <a:r>
              <a:rPr lang="en-US" dirty="0"/>
              <a:t>ion envelope</a:t>
            </a:r>
          </a:p>
        </p:txBody>
      </p:sp>
    </p:spTree>
    <p:extLst>
      <p:ext uri="{BB962C8B-B14F-4D97-AF65-F5344CB8AC3E}">
        <p14:creationId xmlns:p14="http://schemas.microsoft.com/office/powerpoint/2010/main" val="109102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K Rojas Echeverri</dc:creator>
  <cp:lastModifiedBy>Juan K Rojas Echeverri</cp:lastModifiedBy>
  <cp:revision>1</cp:revision>
  <dcterms:created xsi:type="dcterms:W3CDTF">2023-09-19T12:20:08Z</dcterms:created>
  <dcterms:modified xsi:type="dcterms:W3CDTF">2023-09-19T12:34:28Z</dcterms:modified>
</cp:coreProperties>
</file>