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20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5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2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1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6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3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5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0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9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9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2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727" y="439783"/>
            <a:ext cx="10327341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73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459" y="690563"/>
            <a:ext cx="10327341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570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Tomas Vaisar</dc:creator>
  <cp:lastModifiedBy>Tomas Vaisar</cp:lastModifiedBy>
  <cp:revision>2</cp:revision>
  <dcterms:created xsi:type="dcterms:W3CDTF">2018-07-27T23:52:56Z</dcterms:created>
  <dcterms:modified xsi:type="dcterms:W3CDTF">2018-07-27T23:58:04Z</dcterms:modified>
</cp:coreProperties>
</file>