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2154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27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5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35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0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2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4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4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7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9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06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8B4E-83E8-430D-8F41-3D9B2C85C84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5D10-F1C1-405C-8F5C-137BBB28D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9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59" y="982638"/>
            <a:ext cx="11131841" cy="5592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093" y="395785"/>
            <a:ext cx="3116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 results, when library is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96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058" y="641729"/>
            <a:ext cx="3733800" cy="521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8036" y="764275"/>
            <a:ext cx="197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Library deactivated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87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60" y="429052"/>
            <a:ext cx="11008404" cy="546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7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14" y="694898"/>
            <a:ext cx="72104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3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 Shliaha</dc:creator>
  <cp:lastModifiedBy>Pavel Shliaha</cp:lastModifiedBy>
  <cp:revision>2</cp:revision>
  <dcterms:created xsi:type="dcterms:W3CDTF">2022-04-08T12:40:42Z</dcterms:created>
  <dcterms:modified xsi:type="dcterms:W3CDTF">2022-04-08T12:43:36Z</dcterms:modified>
</cp:coreProperties>
</file>