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9D32B-CA19-5C47-E3DC-3AEDDEC2B9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44358D-36B0-4911-D703-4AA88E9725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CEDF8-872D-8ECA-7E35-D5A38D0E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9C720-86E6-4D64-A541-7BC6D62F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4324E-72FD-85DF-50A2-0E39899F5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32566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77FDC-2A55-6F5D-A89F-01B9781D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AC46BA-2FB1-E841-8B9D-36DEDADB8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81BF3-56D7-0665-ACA0-03F0034E6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E42E7-295E-D0FC-368A-630CFE0F3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DE0C5-2497-288D-BF51-B924C8D3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0439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16DE1-1ECC-46CA-04D1-1DB09F55C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D65D0-C05F-D065-8D2D-3157BC1AD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32067-C385-BAA6-A8E4-CC943DC90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DC2DA-8AB9-F1DE-DFC8-E64EBDDE9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4A09F-6594-8E57-AD0C-C3B3D8FE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76670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24534-E0BC-7E1A-C2FD-067DA30F6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3CADA-9F5E-6EFA-6596-BBCF0CF22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F8114-C573-D844-1ADF-623C610F1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A40A6-3CF2-CDF6-B773-E181FE64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AD7A4-FD85-BA55-6B5F-7B5F85350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29899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33A83-9B47-0C72-CF7D-DD40A8B7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2C872-6C23-6F02-3284-F496BB736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A36D7-C5D1-EB7B-020B-42E9BC5CF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3624E-1E96-8E09-25F6-AE363C73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0F427-5083-57F1-A9A3-84C007A6A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8449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438ED-52B8-3C1A-EE28-CEAE88EF2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D19BD-48DA-FDAC-D053-CB7282A7F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4F1E0F-DF43-4A58-B1D5-65EB01311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F6A606-E589-A9EA-6817-0BC7E6D1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21BF4-335C-D765-A7A9-9939B89E3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25825-EF95-B99F-62A9-E5C4EFBB7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1132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C7211-911A-C4A7-65B1-9A328248B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5AEBB-6655-7471-A7AF-7FC12A7ED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060D67-2019-06CB-AD89-6D3842DB0A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E91D89-82DF-8A83-91EA-CE314E59D0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E64CD-FD59-99FF-4CF0-00143F8341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589244-1760-410C-2B04-B3467A8B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73199D-D866-550C-4E3B-2564C535F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8F5E76-6911-049B-7294-1B5ECAC20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6295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4DD8C-B014-C813-61AC-9CC691964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E0B5CA-01B2-864F-4186-06692ECF4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391AA-106C-95C1-7514-6B947BDA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80D49-A978-D64E-146F-7A544A74D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1451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FD9B23-9B11-652B-0593-7246490DE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59C683-3EC6-BDAF-6A12-98EDB32E6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470A16-848F-DB99-574C-7A5B8EE83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88492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1BEC1-75A5-6031-FDC1-A5160EC0D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9A5F0-43B1-6E31-5032-019364940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1877B-884E-1DDB-27A3-637571432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7181B-6A20-3387-5077-E70FBF917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BF615-F63D-2367-6836-AA111B87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B39B7-80CD-1DE0-C0BB-0C88B0188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1346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11F9E-D550-C4DA-6B34-DED00E3A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0B105B-BC4A-8480-4632-AB5E360038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3164E-728C-5507-A998-8755ED92ED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7E3B7-689E-0D1F-3812-E6CB196E0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1D1EA-A247-E8F2-88F8-E6CA5909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3105F-D8BF-8A74-8280-4276704B6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8303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C741EF-911C-E000-FF8F-2FEFE7476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4BCB3-2EC4-C467-BDCA-EF24464BC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5C0F5-65C7-D831-F3C2-E5FD3CEA26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09B3CA-B47C-4E57-BE14-EF3B363A8E0F}" type="datetimeFigureOut">
              <a:rPr lang="en-SE" smtClean="0"/>
              <a:t>2025-07-29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01B15-27A3-35B0-77F1-E7A5CF1D9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72E5F-8CBF-B6DE-75CB-C7DC9421F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25E126-4CA5-432A-A097-F8BA8E13332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7488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CC885D7-1C11-9D1D-BC4B-B44B5C95C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7125"/>
            <a:ext cx="12192000" cy="566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220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Alejandro Gomez Toledo</dc:creator>
  <cp:lastModifiedBy>Alejandro Gomez Toledo</cp:lastModifiedBy>
  <cp:revision>1</cp:revision>
  <dcterms:created xsi:type="dcterms:W3CDTF">2025-07-29T08:41:39Z</dcterms:created>
  <dcterms:modified xsi:type="dcterms:W3CDTF">2025-07-29T08:42:46Z</dcterms:modified>
</cp:coreProperties>
</file>