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79A5-B591-4C40-8AB1-7F6B1648845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2528-3E12-492E-9102-6CDD6980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1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79A5-B591-4C40-8AB1-7F6B1648845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2528-3E12-492E-9102-6CDD6980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79A5-B591-4C40-8AB1-7F6B1648845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2528-3E12-492E-9102-6CDD6980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9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79A5-B591-4C40-8AB1-7F6B1648845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2528-3E12-492E-9102-6CDD6980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79A5-B591-4C40-8AB1-7F6B1648845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2528-3E12-492E-9102-6CDD6980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2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79A5-B591-4C40-8AB1-7F6B1648845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2528-3E12-492E-9102-6CDD6980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4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79A5-B591-4C40-8AB1-7F6B1648845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2528-3E12-492E-9102-6CDD6980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8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79A5-B591-4C40-8AB1-7F6B1648845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2528-3E12-492E-9102-6CDD6980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2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79A5-B591-4C40-8AB1-7F6B1648845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2528-3E12-492E-9102-6CDD6980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4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79A5-B591-4C40-8AB1-7F6B1648845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2528-3E12-492E-9102-6CDD6980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6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79A5-B591-4C40-8AB1-7F6B1648845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12528-3E12-492E-9102-6CDD6980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7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E79A5-B591-4C40-8AB1-7F6B1648845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12528-3E12-492E-9102-6CDD6980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0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I want to monitor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487" y="1875354"/>
            <a:ext cx="3390900" cy="15811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5104737" y="2058234"/>
            <a:ext cx="119269" cy="107184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7351" y="1506022"/>
            <a:ext cx="2744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Ms2 fragments this bond….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7830" y="3641170"/>
            <a:ext cx="1543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Resulting in….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7924" y="4336691"/>
            <a:ext cx="1638300" cy="914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33092" y="5384378"/>
            <a:ext cx="123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Y1+F ion</a:t>
            </a:r>
          </a:p>
          <a:p>
            <a:r>
              <a:rPr lang="en-US" dirty="0" smtClean="0"/>
              <a:t>m/z = 1538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6931" y="4725730"/>
            <a:ext cx="1704975" cy="4667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38128" y="5342436"/>
            <a:ext cx="123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Y1 ion</a:t>
            </a:r>
          </a:p>
          <a:p>
            <a:r>
              <a:rPr lang="en-US" dirty="0" smtClean="0"/>
              <a:t>m/z = 1392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810289" y="5300770"/>
            <a:ext cx="5069454" cy="8017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72723" y="4793891"/>
            <a:ext cx="3514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the masses I monitor for every </a:t>
            </a:r>
            <a:r>
              <a:rPr lang="en-US" dirty="0" err="1" smtClean="0"/>
              <a:t>glycopeptide</a:t>
            </a:r>
            <a:r>
              <a:rPr lang="en-US" dirty="0" smtClean="0"/>
              <a:t> (where the peptide is the same and the glycan is what differs).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0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463" y="189263"/>
            <a:ext cx="2762250" cy="1628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463" y="2288408"/>
            <a:ext cx="3060582" cy="41177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0164" y="189263"/>
            <a:ext cx="3524250" cy="37814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6001" y="653587"/>
            <a:ext cx="3390900" cy="15811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9756251" y="836467"/>
            <a:ext cx="119269" cy="107184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08865" y="284255"/>
            <a:ext cx="2744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Ms2 fragments this bond….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79344" y="2419403"/>
            <a:ext cx="1543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Resulting in….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79438" y="3114924"/>
            <a:ext cx="1638300" cy="914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84606" y="4162611"/>
            <a:ext cx="123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Y1+F ion</a:t>
            </a:r>
          </a:p>
          <a:p>
            <a:r>
              <a:rPr lang="en-US" dirty="0" smtClean="0"/>
              <a:t>m/z = 1538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8445" y="3503963"/>
            <a:ext cx="1704975" cy="4667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289642" y="4120669"/>
            <a:ext cx="123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Y1 ion</a:t>
            </a:r>
          </a:p>
          <a:p>
            <a:r>
              <a:rPr lang="en-US" dirty="0" smtClean="0"/>
              <a:t>m/z = 1392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745832" y="2707287"/>
            <a:ext cx="1676400" cy="7966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91032" y="3549636"/>
            <a:ext cx="713874" cy="1259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78312" y="4983593"/>
            <a:ext cx="6422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mass that needs to be lost from FA2 to generate either the Y1 ion or the Y1+Fuc ion. 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97249" y="5799044"/>
            <a:ext cx="14382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55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settings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5141" y="1825625"/>
            <a:ext cx="296171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828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Fragmentation I want to monitor</vt:lpstr>
      <vt:lpstr>PowerPoint Presentation</vt:lpstr>
      <vt:lpstr>Transition settings</vt:lpstr>
    </vt:vector>
  </TitlesOfParts>
  <Company>Momenta Pharmaceuticals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Meccariello</dc:creator>
  <cp:lastModifiedBy>Robin Meccariello</cp:lastModifiedBy>
  <cp:revision>4</cp:revision>
  <dcterms:created xsi:type="dcterms:W3CDTF">2019-08-13T16:42:25Z</dcterms:created>
  <dcterms:modified xsi:type="dcterms:W3CDTF">2019-08-13T16:53:38Z</dcterms:modified>
</cp:coreProperties>
</file>