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3746-14E0-4A9D-92B0-CC4C278D340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1AC8-36F2-4194-A705-0E94B6672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55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3746-14E0-4A9D-92B0-CC4C278D340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1AC8-36F2-4194-A705-0E94B6672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631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3746-14E0-4A9D-92B0-CC4C278D340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1AC8-36F2-4194-A705-0E94B6672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21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3746-14E0-4A9D-92B0-CC4C278D340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1AC8-36F2-4194-A705-0E94B6672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63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3746-14E0-4A9D-92B0-CC4C278D340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1AC8-36F2-4194-A705-0E94B6672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2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3746-14E0-4A9D-92B0-CC4C278D340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1AC8-36F2-4194-A705-0E94B6672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18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3746-14E0-4A9D-92B0-CC4C278D340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1AC8-36F2-4194-A705-0E94B6672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0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3746-14E0-4A9D-92B0-CC4C278D340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1AC8-36F2-4194-A705-0E94B6672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59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3746-14E0-4A9D-92B0-CC4C278D340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1AC8-36F2-4194-A705-0E94B6672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90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3746-14E0-4A9D-92B0-CC4C278D340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1AC8-36F2-4194-A705-0E94B6672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80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3746-14E0-4A9D-92B0-CC4C278D340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1AC8-36F2-4194-A705-0E94B6672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25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C3746-14E0-4A9D-92B0-CC4C278D340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21AC8-36F2-4194-A705-0E94B6672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36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2" y="446994"/>
            <a:ext cx="3762375" cy="56864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3043" y="446994"/>
            <a:ext cx="3895725" cy="521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991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3382" y="872226"/>
            <a:ext cx="9144000" cy="4231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800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Van Cott</dc:creator>
  <cp:lastModifiedBy>Kevin Van Cott</cp:lastModifiedBy>
  <cp:revision>3</cp:revision>
  <dcterms:created xsi:type="dcterms:W3CDTF">2019-02-12T22:47:22Z</dcterms:created>
  <dcterms:modified xsi:type="dcterms:W3CDTF">2019-02-12T23:00:27Z</dcterms:modified>
</cp:coreProperties>
</file>