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27CAD7-47C9-4B5A-AD1F-A74744602C46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2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0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0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8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7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AAD9-5FA1-4DB7-B85E-861BBFE27E97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29D3-A157-4B51-92B3-28C1935EA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9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Deleting peptides with low ratio dot products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Nicholas Shulman</a:t>
            </a:r>
          </a:p>
          <a:p>
            <a:r>
              <a:rPr lang="en-US" smtClean="0"/>
              <a:t>20190624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a report with “Peptide” and “DotProductLightToHeavy”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862931"/>
            <a:ext cx="59436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3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Use the Pivot Editor to find the max and min dot product for each peptide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016" y="1825625"/>
            <a:ext cx="7843967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024" y="2823210"/>
            <a:ext cx="68389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5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 the “Max DotProductLightToHeavy” column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786" y="1825625"/>
            <a:ext cx="77944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3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Select the rows with the peptides you want to delete and use the Actions dropdown.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940" y="1825625"/>
            <a:ext cx="78241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Deleting peptides with low ratio dot products</vt:lpstr>
      <vt:lpstr>Create a report with “Peptide” and “DotProductLightToHeavy”</vt:lpstr>
      <vt:lpstr>Use the Pivot Editor to find the max and min dot product for each peptide</vt:lpstr>
      <vt:lpstr>Sort the “Max DotProductLightToHeavy” column</vt:lpstr>
      <vt:lpstr>Select the rows with the peptides you want to delete and use the Actions dropdown.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Deleting peptides with low ratio dot products</dc:title>
  <dc:creator>Windows User</dc:creator>
  <cp:lastModifiedBy>Windows User</cp:lastModifiedBy>
  <cp:revision>2</cp:revision>
  <dcterms:created xsi:type="dcterms:W3CDTF">2019-06-24T17:15:33Z</dcterms:created>
  <dcterms:modified xsi:type="dcterms:W3CDTF">2019-06-24T17:24:15Z</dcterms:modified>
</cp:coreProperties>
</file>