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C88C82-B0F0-4DAF-A7AE-A581B612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0141B66-E5F4-4385-9F68-7B11BFED8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36F5E1-FBE5-40E9-B6E7-D02DA042A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750E-666D-42EA-8E19-E43E0C45B4E4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2879F7-C35A-4434-A469-95BDBB48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21F25F-55A6-45A8-A01E-71A419DDF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AB4-A2E6-4116-8F8B-233831103D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0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0E87A1-F84F-43AD-85ED-D7F3BB631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30DE27-9640-4044-A6F2-ABBF4AB9A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737E43-54F1-41EC-BF04-CD76CE32E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750E-666D-42EA-8E19-E43E0C45B4E4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01054A-A7D3-4E37-8C31-7947F0DFA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802CE2-85AF-4DE8-BD4D-4989FF01B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AB4-A2E6-4116-8F8B-233831103D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7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9E4263B-9C65-4E0F-B87F-2F8C591FC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7BE6194-8F06-4954-8D06-570050836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301996-D23F-48B9-A677-DFECB3836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750E-666D-42EA-8E19-E43E0C45B4E4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2074E3-FD90-486A-A80C-28BD6FE28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A54AC6-0503-47AC-8253-EB69B0602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AB4-A2E6-4116-8F8B-233831103D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8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FA50A3-59E0-4BBB-A690-BC1A68AF2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1A9BB4-BEC7-42B4-BEF2-62E3893A7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FEEB40-9147-4430-BF74-891D44E6B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750E-666D-42EA-8E19-E43E0C45B4E4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685C4A-4459-4E75-845E-75EABD584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979D56-24DC-4231-875F-0C9234602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AB4-A2E6-4116-8F8B-233831103D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6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85EDA-A3B3-48A2-AB29-B8D4E29CB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1A4AF8-6A55-476A-AEB4-F74BB7F79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357558-4D3B-424F-A65F-3B9DAC5F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750E-666D-42EA-8E19-E43E0C45B4E4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D4607D-4E77-4FFB-A960-43DF410F0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67E356-CF28-45C6-B40C-F447BA3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AB4-A2E6-4116-8F8B-233831103D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9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786B1-FB30-4384-AD81-56FD412B2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9B91FB-5452-41FF-AAE4-277B031A3A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2F7C920-5172-4CB1-AFB0-5DABAE742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3161AEB-9397-4943-A58C-FA4C555BF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750E-666D-42EA-8E19-E43E0C45B4E4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4382537-F699-4ECB-A66E-A73137888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A40E095-2FC0-4E7D-A616-5DE8D0843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AB4-A2E6-4116-8F8B-233831103D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8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2D6928-37BB-4641-ABFF-DF654615C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B9A306-554A-4BB4-BEDD-0F0B8F174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CC8B543-B7FF-47C3-8B93-A0B4CC1E7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4337174-2378-4586-B6DD-2F1EF85C0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93948ED-7A28-408B-B991-5A89EFD0D5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7A10100-BE45-4848-8543-EEA1D6B00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750E-666D-42EA-8E19-E43E0C45B4E4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C3DA2BE-F8F6-46DB-8676-C1FE98C8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C7EF5AE-7375-411B-ABA3-43D32C576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AB4-A2E6-4116-8F8B-233831103D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2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76877-A73E-4177-BE4F-F0B07B984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80D30CD-03E8-45F4-BA26-7BFF1BD6C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750E-666D-42EA-8E19-E43E0C45B4E4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ABA815-D1CE-4A7D-A19C-0E2AC913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BC19844-9CFF-4E8F-912F-84C2CEC7B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AB4-A2E6-4116-8F8B-233831103D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7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1B87B7B-CAB8-439F-9101-AB0EC3CC4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750E-666D-42EA-8E19-E43E0C45B4E4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6D0E58C-A91D-4060-AFD0-B6FB73A15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34B8751-E9CF-4728-B63E-125601F03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AB4-A2E6-4116-8F8B-233831103D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2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7AC3A3-8FFF-49DB-9FA3-4BAE92E4C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DDBD84-BD1F-4075-A9AB-24CAAFF10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58450CE-3766-40CF-ACD1-82DB404C6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2DFA068-31BF-44C7-9A7A-CA92FFECC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750E-666D-42EA-8E19-E43E0C45B4E4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55EE364-3D04-4F90-8AD1-F0A3F82E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FAC095-CFDB-4A9C-81BE-9F4E92EDD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AB4-A2E6-4116-8F8B-233831103D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7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A3E3F7-78BA-41CF-BF19-F6CBF5708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AD1F786-F833-46D8-9111-B529181707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45F356B-17E0-4428-867E-569221626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9D3A604-A7F0-4062-BDFD-872C7100C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750E-666D-42EA-8E19-E43E0C45B4E4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47CD5F9-CF1C-4295-94DF-EC6A14932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07500D-3116-490E-9F7E-FC561A36E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AB4-A2E6-4116-8F8B-233831103D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C86AFC1-56B7-4631-8758-858DA9D3E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216B242-2A13-4A5C-A6EF-959F0E1E7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0AEF13-3769-4F94-A73A-929D4524E6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B750E-666D-42EA-8E19-E43E0C45B4E4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96CA57-E805-4A64-B898-E516FF4E4D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00D79C-9BD0-4AF1-ABEE-1AECACDCEF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BBAB4-A2E6-4116-8F8B-233831103D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7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E0490B56-11BF-4B18-9E59-25090935C7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36"/>
          <a:stretch/>
        </p:blipFill>
        <p:spPr>
          <a:xfrm>
            <a:off x="0" y="278296"/>
            <a:ext cx="12192000" cy="657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8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DD61DCD-B08E-48FC-B0F5-7778E21D69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86"/>
          <a:stretch/>
        </p:blipFill>
        <p:spPr>
          <a:xfrm>
            <a:off x="0" y="295422"/>
            <a:ext cx="12192000" cy="656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0815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 granato</dc:creator>
  <cp:lastModifiedBy>daniela granato</cp:lastModifiedBy>
  <cp:revision>1</cp:revision>
  <dcterms:created xsi:type="dcterms:W3CDTF">2019-06-06T16:09:08Z</dcterms:created>
  <dcterms:modified xsi:type="dcterms:W3CDTF">2019-06-06T16:10:22Z</dcterms:modified>
</cp:coreProperties>
</file>