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3878-3976-41BE-A788-6FCB1CAC28A8}" type="datetimeFigureOut">
              <a:rPr lang="de-AT" smtClean="0"/>
              <a:t>02.10.2017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BBFF-F741-4AA2-AA32-C2217ABF5C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405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3878-3976-41BE-A788-6FCB1CAC28A8}" type="datetimeFigureOut">
              <a:rPr lang="de-AT" smtClean="0"/>
              <a:t>02.10.2017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BBFF-F741-4AA2-AA32-C2217ABF5C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869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3878-3976-41BE-A788-6FCB1CAC28A8}" type="datetimeFigureOut">
              <a:rPr lang="de-AT" smtClean="0"/>
              <a:t>02.10.2017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BBFF-F741-4AA2-AA32-C2217ABF5C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024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3878-3976-41BE-A788-6FCB1CAC28A8}" type="datetimeFigureOut">
              <a:rPr lang="de-AT" smtClean="0"/>
              <a:t>02.10.2017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BBFF-F741-4AA2-AA32-C2217ABF5C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216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3878-3976-41BE-A788-6FCB1CAC28A8}" type="datetimeFigureOut">
              <a:rPr lang="de-AT" smtClean="0"/>
              <a:t>02.10.2017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BBFF-F741-4AA2-AA32-C2217ABF5C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424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3878-3976-41BE-A788-6FCB1CAC28A8}" type="datetimeFigureOut">
              <a:rPr lang="de-AT" smtClean="0"/>
              <a:t>02.10.2017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BBFF-F741-4AA2-AA32-C2217ABF5C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644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3878-3976-41BE-A788-6FCB1CAC28A8}" type="datetimeFigureOut">
              <a:rPr lang="de-AT" smtClean="0"/>
              <a:t>02.10.2017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BBFF-F741-4AA2-AA32-C2217ABF5C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571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3878-3976-41BE-A788-6FCB1CAC28A8}" type="datetimeFigureOut">
              <a:rPr lang="de-AT" smtClean="0"/>
              <a:t>02.10.2017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BBFF-F741-4AA2-AA32-C2217ABF5C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9640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3878-3976-41BE-A788-6FCB1CAC28A8}" type="datetimeFigureOut">
              <a:rPr lang="de-AT" smtClean="0"/>
              <a:t>02.10.2017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BBFF-F741-4AA2-AA32-C2217ABF5C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066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3878-3976-41BE-A788-6FCB1CAC28A8}" type="datetimeFigureOut">
              <a:rPr lang="de-AT" smtClean="0"/>
              <a:t>02.10.2017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BBFF-F741-4AA2-AA32-C2217ABF5C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610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3878-3976-41BE-A788-6FCB1CAC28A8}" type="datetimeFigureOut">
              <a:rPr lang="de-AT" smtClean="0"/>
              <a:t>02.10.2017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BBFF-F741-4AA2-AA32-C2217ABF5C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600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43878-3976-41BE-A788-6FCB1CAC28A8}" type="datetimeFigureOut">
              <a:rPr lang="de-AT" smtClean="0"/>
              <a:t>02.10.2017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2BBFF-F741-4AA2-AA32-C2217ABF5C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23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5113" y="1776091"/>
            <a:ext cx="3097153" cy="462238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499" y="2293517"/>
            <a:ext cx="3219609" cy="142390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499" y="4456615"/>
            <a:ext cx="3204186" cy="1278593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72656" y="229351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1.</a:t>
            </a:r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539194" y="445661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2.</a:t>
            </a:r>
            <a:endParaRPr lang="de-AT" dirty="0"/>
          </a:p>
        </p:txBody>
      </p:sp>
      <p:sp>
        <p:nvSpPr>
          <p:cNvPr id="9" name="Textfeld 8"/>
          <p:cNvSpPr txBox="1"/>
          <p:nvPr/>
        </p:nvSpPr>
        <p:spPr>
          <a:xfrm>
            <a:off x="5125719" y="172770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3.</a:t>
            </a:r>
            <a:endParaRPr lang="de-AT" dirty="0"/>
          </a:p>
        </p:txBody>
      </p:sp>
      <p:grpSp>
        <p:nvGrpSpPr>
          <p:cNvPr id="10" name="Gruppieren 9"/>
          <p:cNvGrpSpPr>
            <a:grpSpLocks noChangeAspect="1"/>
          </p:cNvGrpSpPr>
          <p:nvPr/>
        </p:nvGrpSpPr>
        <p:grpSpPr>
          <a:xfrm>
            <a:off x="502935" y="587840"/>
            <a:ext cx="8229600" cy="801337"/>
            <a:chOff x="-1658939" y="127000"/>
            <a:chExt cx="12325350" cy="1200150"/>
          </a:xfrm>
        </p:grpSpPr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1654176" y="127000"/>
              <a:ext cx="12315825" cy="600075"/>
            </a:xfrm>
            <a:prstGeom prst="rect">
              <a:avLst/>
            </a:prstGeom>
          </p:spPr>
        </p:pic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-1658939" y="679450"/>
              <a:ext cx="12325350" cy="647700"/>
            </a:xfrm>
            <a:prstGeom prst="rect">
              <a:avLst/>
            </a:prstGeom>
          </p:spPr>
        </p:pic>
      </p:grpSp>
      <p:sp>
        <p:nvSpPr>
          <p:cNvPr id="11" name="Textfeld 10"/>
          <p:cNvSpPr txBox="1"/>
          <p:nvPr/>
        </p:nvSpPr>
        <p:spPr>
          <a:xfrm>
            <a:off x="536200" y="257882"/>
            <a:ext cx="158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Document</a:t>
            </a:r>
            <a:r>
              <a:rPr lang="de-AT" dirty="0" smtClean="0"/>
              <a:t> </a:t>
            </a:r>
            <a:r>
              <a:rPr lang="de-AT" dirty="0" err="1" smtClean="0"/>
              <a:t>grid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8811257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Larissa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Jens Pettelkau</dc:creator>
  <cp:lastModifiedBy>Jens Pettelkau</cp:lastModifiedBy>
  <cp:revision>4</cp:revision>
  <dcterms:created xsi:type="dcterms:W3CDTF">2017-10-02T10:55:01Z</dcterms:created>
  <dcterms:modified xsi:type="dcterms:W3CDTF">2017-10-02T11:43:14Z</dcterms:modified>
</cp:coreProperties>
</file>