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9B5"/>
    <a:srgbClr val="0B41CD"/>
    <a:srgbClr val="0C41CD"/>
    <a:srgbClr val="F4F4F1"/>
    <a:srgbClr val="706B69"/>
    <a:srgbClr val="0B41CE"/>
    <a:srgbClr val="1533D8"/>
    <a:srgbClr val="898989"/>
    <a:srgbClr val="FFFFFF"/>
    <a:srgbClr val="DBD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06"/>
  </p:normalViewPr>
  <p:slideViewPr>
    <p:cSldViewPr snapToGrid="0" snapToObjects="1">
      <p:cViewPr varScale="1">
        <p:scale>
          <a:sx n="63" d="100"/>
          <a:sy n="63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9" d="100"/>
        <a:sy n="129" d="100"/>
      </p:scale>
      <p:origin x="0" y="-3048"/>
    </p:cViewPr>
  </p:sorterViewPr>
  <p:notesViewPr>
    <p:cSldViewPr snapToGrid="0" snapToObjects="1" showGuides="1">
      <p:cViewPr varScale="1">
        <p:scale>
          <a:sx n="105" d="100"/>
          <a:sy n="105" d="100"/>
        </p:scale>
        <p:origin x="4203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C51386-98D8-A946-ACC9-C2D5548E0D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>
              <a:latin typeface="Roche Sans" panose="020B0504030201040101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C48C0-27BD-F44A-828B-AD32024A00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0D3AE-ABE2-1448-A3B0-B4647C1F35FD}" type="datetime1">
              <a:rPr lang="de-CH" smtClean="0">
                <a:latin typeface="Roche Sans" panose="020B0504030201040101" pitchFamily="34" charset="0"/>
              </a:rPr>
              <a:t>05.03.2024</a:t>
            </a:fld>
            <a:endParaRPr lang="en-CH">
              <a:latin typeface="Roche Sans" panose="020B0504030201040101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0949F-B6E6-7D40-95FA-114C96129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>
              <a:latin typeface="Roche Sans" panose="020B0504030201040101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169DE-CB98-3443-9364-707CA251E5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35E6E-56A5-4441-86D4-5953BFA65983}" type="slidenum">
              <a:rPr lang="en-CH" smtClean="0">
                <a:latin typeface="Roche Sans" panose="020B0504030201040101" pitchFamily="34" charset="0"/>
              </a:rPr>
              <a:t>‹#›</a:t>
            </a:fld>
            <a:endParaRPr lang="en-CH">
              <a:latin typeface="Roche Sans" panose="020B05040302010401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7751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che Sans" panose="020B0504030201040101" pitchFamily="34" charset="0"/>
              </a:defRPr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che Sans" panose="020B0504030201040101" pitchFamily="34" charset="0"/>
              </a:defRPr>
            </a:lvl1pPr>
          </a:lstStyle>
          <a:p>
            <a:fld id="{6162F5FE-EAF5-AB40-99AB-0476443EA97E}" type="datetime1">
              <a:rPr lang="de-CH" smtClean="0"/>
              <a:pPr/>
              <a:t>05.03.2024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che Sans" panose="020B0504030201040101" pitchFamily="34" charset="0"/>
              </a:defRPr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che Sans" panose="020B0504030201040101" pitchFamily="34" charset="0"/>
              </a:defRPr>
            </a:lvl1pPr>
          </a:lstStyle>
          <a:p>
            <a:fld id="{1422E28F-36F2-9A49-9EE9-F5E01EDDA2BD}" type="slidenum">
              <a:rPr lang="en-CH" smtClean="0"/>
              <a:pPr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854603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Roche Sans Light Light" panose="020B0304030201040101" pitchFamily="34" charset="0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F4F4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21mcov_Subtitle"/>
          <p:cNvSpPr>
            <a:spLocks noGrp="1"/>
          </p:cNvSpPr>
          <p:nvPr>
            <p:ph type="subTitle" idx="1" hasCustomPrompt="1"/>
          </p:nvPr>
        </p:nvSpPr>
        <p:spPr>
          <a:xfrm>
            <a:off x="6074460" y="4073379"/>
            <a:ext cx="5638114" cy="43999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b="0" i="0">
                <a:solidFill>
                  <a:srgbClr val="706B69"/>
                </a:solidFill>
                <a:latin typeface="Roche Sans Condensed Light" panose="020B0306030201040101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sp>
        <p:nvSpPr>
          <p:cNvPr id="5" name="CI21mcov_Image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4864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Roche Sans Light Light" panose="020B0304030201040101" pitchFamily="34" charset="0"/>
              </a:defRPr>
            </a:lvl1pPr>
          </a:lstStyle>
          <a:p>
            <a:r>
              <a:rPr lang="de-CH" dirty="0"/>
              <a:t>IMAGE PLACEHOLDER</a:t>
            </a:r>
          </a:p>
        </p:txBody>
      </p:sp>
      <p:sp>
        <p:nvSpPr>
          <p:cNvPr id="6" name="CI21mcov_Date_Conf">
            <a:extLst>
              <a:ext uri="{FF2B5EF4-FFF2-40B4-BE49-F238E27FC236}">
                <a16:creationId xmlns:a16="http://schemas.microsoft.com/office/drawing/2014/main" id="{05B433C6-C0D4-488D-9D93-B7AD63BFB0C6}"/>
              </a:ext>
            </a:extLst>
          </p:cNvPr>
          <p:cNvSpPr txBox="1">
            <a:spLocks/>
          </p:cNvSpPr>
          <p:nvPr userDrawn="1"/>
        </p:nvSpPr>
        <p:spPr>
          <a:xfrm>
            <a:off x="6074461" y="6474262"/>
            <a:ext cx="4164071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>
                    <a:tint val="75000"/>
                  </a:schemeClr>
                </a:solidFill>
                <a:latin typeface="Roche Sans Light" panose="020B0304030201040101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noProof="1">
                <a:solidFill>
                  <a:schemeClr val="tx1"/>
                </a:solidFill>
                <a:latin typeface="Roche Sans Light Light" panose="020B0304030201040101" pitchFamily="34" charset="0"/>
              </a:rPr>
              <a:t>05 March 2024 | for internal use only</a:t>
            </a:r>
            <a:endParaRPr lang="en-GB" sz="1400" noProof="1">
              <a:solidFill>
                <a:schemeClr val="tx1"/>
              </a:solidFill>
              <a:latin typeface="Roche Sans Light Light" panose="020B0304030201040101" pitchFamily="34" charset="0"/>
            </a:endParaRPr>
          </a:p>
        </p:txBody>
      </p:sp>
      <p:sp>
        <p:nvSpPr>
          <p:cNvPr id="21" name="CI21mcov_Title">
            <a:extLst>
              <a:ext uri="{FF2B5EF4-FFF2-40B4-BE49-F238E27FC236}">
                <a16:creationId xmlns:a16="http://schemas.microsoft.com/office/drawing/2014/main" id="{30C7CDD3-301A-43D1-8B3F-8818BA22EA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74460" y="3591547"/>
            <a:ext cx="5638114" cy="39857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>
              <a:buNone/>
              <a:defRPr lang="de-CH" sz="2800" dirty="0">
                <a:solidFill>
                  <a:schemeClr val="tx1"/>
                </a:solidFill>
                <a:latin typeface="Roche Sans Medium Medium" panose="020B0604030201040101" pitchFamily="34" charset="0"/>
                <a:ea typeface="+mj-ea"/>
                <a:cs typeface="+mj-cs"/>
              </a:defRPr>
            </a:lvl1pPr>
          </a:lstStyle>
          <a:p>
            <a:pPr marL="180975" lvl="0" indent="-180975" defTabSz="914400">
              <a:lnSpc>
                <a:spcPct val="90000"/>
              </a:lnSpc>
              <a:spcBef>
                <a:spcPct val="0"/>
              </a:spcBef>
            </a:pPr>
            <a:r>
              <a:rPr lang="en-GB" noProof="0" dirty="0"/>
              <a:t>Presentation Title</a:t>
            </a:r>
          </a:p>
        </p:txBody>
      </p:sp>
      <p:sp>
        <p:nvSpPr>
          <p:cNvPr id="22" name="CI21mcov_Speaker">
            <a:extLst>
              <a:ext uri="{FF2B5EF4-FFF2-40B4-BE49-F238E27FC236}">
                <a16:creationId xmlns:a16="http://schemas.microsoft.com/office/drawing/2014/main" id="{3C034866-FDBD-40ED-BFEA-C9B9E767D0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79743" y="4738108"/>
            <a:ext cx="5632659" cy="2154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None/>
              <a:defRPr lang="de-CH" sz="1400" dirty="0">
                <a:solidFill>
                  <a:schemeClr val="tx1"/>
                </a:solidFill>
                <a:latin typeface="Roche Sans Light Light" panose="020B0304030201040101" pitchFamily="34" charset="0"/>
              </a:defRPr>
            </a:lvl1pPr>
          </a:lstStyle>
          <a:p>
            <a:pPr marL="180975" lvl="0" indent="-180975"/>
            <a:r>
              <a:rPr lang="en-GB" noProof="0" dirty="0"/>
              <a:t>Name, position</a:t>
            </a:r>
          </a:p>
        </p:txBody>
      </p:sp>
      <p:sp>
        <p:nvSpPr>
          <p:cNvPr id="2" name="CI21mcov_PartnerLogoInfo" hidden="1">
            <a:extLst>
              <a:ext uri="{FF2B5EF4-FFF2-40B4-BE49-F238E27FC236}">
                <a16:creationId xmlns:a16="http://schemas.microsoft.com/office/drawing/2014/main" id="{62DD9375-CB7C-4132-B47D-48C3141541FD}"/>
              </a:ext>
            </a:extLst>
          </p:cNvPr>
          <p:cNvSpPr/>
          <p:nvPr userDrawn="1"/>
        </p:nvSpPr>
        <p:spPr>
          <a:xfrm>
            <a:off x="6079744" y="368300"/>
            <a:ext cx="4626356" cy="40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noProof="1">
                <a:solidFill>
                  <a:schemeClr val="tx1"/>
                </a:solidFill>
              </a:rPr>
              <a:t>Use orange guides to insert partner logo here</a:t>
            </a:r>
          </a:p>
        </p:txBody>
      </p:sp>
      <p:sp>
        <p:nvSpPr>
          <p:cNvPr id="12" name="CI21mcov_WordmarkInfo" hidden="1">
            <a:extLst>
              <a:ext uri="{FF2B5EF4-FFF2-40B4-BE49-F238E27FC236}">
                <a16:creationId xmlns:a16="http://schemas.microsoft.com/office/drawing/2014/main" id="{36FB4E45-779F-4F90-9F0C-01BEF3FBD12C}"/>
              </a:ext>
            </a:extLst>
          </p:cNvPr>
          <p:cNvSpPr/>
          <p:nvPr userDrawn="1"/>
        </p:nvSpPr>
        <p:spPr>
          <a:xfrm>
            <a:off x="766763" y="6361322"/>
            <a:ext cx="4165442" cy="369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noProof="1">
                <a:solidFill>
                  <a:schemeClr val="tx1"/>
                </a:solidFill>
              </a:rPr>
              <a:t>Use green guides to insert wordmark here</a:t>
            </a:r>
          </a:p>
        </p:txBody>
      </p:sp>
    </p:spTree>
    <p:extLst>
      <p:ext uri="{BB962C8B-B14F-4D97-AF65-F5344CB8AC3E}">
        <p14:creationId xmlns:p14="http://schemas.microsoft.com/office/powerpoint/2010/main" val="10828123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26" userDrawn="1">
          <p15:clr>
            <a:srgbClr val="FBAE40"/>
          </p15:clr>
        </p15:guide>
        <p15:guide id="4" orient="horz" pos="4240" userDrawn="1">
          <p15:clr>
            <a:srgbClr val="9FCC3B"/>
          </p15:clr>
        </p15:guide>
        <p15:guide id="5" orient="horz" pos="232" userDrawn="1">
          <p15:clr>
            <a:srgbClr val="FBAE40"/>
          </p15:clr>
        </p15:guide>
        <p15:guide id="6" orient="horz" pos="4005" userDrawn="1">
          <p15:clr>
            <a:srgbClr val="9FCC3B"/>
          </p15:clr>
        </p15:guide>
        <p15:guide id="7" pos="483" userDrawn="1">
          <p15:clr>
            <a:srgbClr val="9FCC3B"/>
          </p15:clr>
        </p15:guide>
        <p15:guide id="8" pos="3108" userDrawn="1">
          <p15:clr>
            <a:srgbClr val="9FCC3B"/>
          </p15:clr>
        </p15:guide>
        <p15:guide id="9" orient="horz" pos="4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long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21quol_Quote">
            <a:extLst>
              <a:ext uri="{FF2B5EF4-FFF2-40B4-BE49-F238E27FC236}">
                <a16:creationId xmlns:a16="http://schemas.microsoft.com/office/drawing/2014/main" id="{83B87B8B-8957-4F35-9B4E-356CB3BBF2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34436" y="1353748"/>
            <a:ext cx="7768856" cy="35418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00" i="1">
                <a:latin typeface="Roche Serif Light Light" panose="02030303040403040404" pitchFamily="18" charset="0"/>
              </a:defRPr>
            </a:lvl1pPr>
          </a:lstStyle>
          <a:p>
            <a:pPr lvl="0"/>
            <a:r>
              <a:rPr lang="en-GB" noProof="0"/>
              <a:t>“Use this slide to insert a longer quote into your presentation. The quote can be multiple lines of text or even more than one paragraph.” </a:t>
            </a:r>
          </a:p>
        </p:txBody>
      </p:sp>
      <p:sp>
        <p:nvSpPr>
          <p:cNvPr id="8" name="CI21quol_Source">
            <a:extLst>
              <a:ext uri="{FF2B5EF4-FFF2-40B4-BE49-F238E27FC236}">
                <a16:creationId xmlns:a16="http://schemas.microsoft.com/office/drawing/2014/main" id="{F7C30EA7-FC40-49FA-B8D7-1A02581742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4436" y="4895630"/>
            <a:ext cx="7768856" cy="335280"/>
          </a:xfrm>
          <a:prstGeom prst="rect">
            <a:avLst/>
          </a:prstGeom>
        </p:spPr>
        <p:txBody>
          <a:bodyPr anchor="b"/>
          <a:lstStyle>
            <a:lvl1pPr marL="0" indent="0">
              <a:buFont typeface="Symbol" panose="05050102010706020507" pitchFamily="18" charset="2"/>
              <a:buNone/>
              <a:defRPr sz="1800" i="0">
                <a:latin typeface="+mn-lt"/>
              </a:defRPr>
            </a:lvl1pPr>
          </a:lstStyle>
          <a:p>
            <a:pPr lvl="0"/>
            <a:r>
              <a:rPr lang="en-GB" noProof="0"/>
              <a:t>John Doe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2DCE42A-142C-4134-ADA7-BA20BEEA09C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840453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short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21quos_Quote">
            <a:extLst>
              <a:ext uri="{FF2B5EF4-FFF2-40B4-BE49-F238E27FC236}">
                <a16:creationId xmlns:a16="http://schemas.microsoft.com/office/drawing/2014/main" id="{83B87B8B-8957-4F35-9B4E-356CB3BBF2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14975" y="1909762"/>
            <a:ext cx="6697599" cy="340595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400" i="1">
                <a:latin typeface="Roche Serif Light Light" panose="02030303040403040404" pitchFamily="18" charset="0"/>
              </a:defRPr>
            </a:lvl1pPr>
          </a:lstStyle>
          <a:p>
            <a:pPr lvl="0"/>
            <a:r>
              <a:rPr lang="en-GB" noProof="0"/>
              <a:t>“Use this slide to insert a shorter quote into your presentation. Use the placeholder on the left to insert an image.” </a:t>
            </a:r>
          </a:p>
        </p:txBody>
      </p:sp>
      <p:sp>
        <p:nvSpPr>
          <p:cNvPr id="8" name="CI21quos_Source">
            <a:extLst>
              <a:ext uri="{FF2B5EF4-FFF2-40B4-BE49-F238E27FC236}">
                <a16:creationId xmlns:a16="http://schemas.microsoft.com/office/drawing/2014/main" id="{F7C30EA7-FC40-49FA-B8D7-1A02581742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4975" y="5378133"/>
            <a:ext cx="6697599" cy="33528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Font typeface="Symbol" panose="05050102010706020507" pitchFamily="18" charset="2"/>
              <a:buNone/>
              <a:defRPr sz="1800" i="0">
                <a:latin typeface="+mn-lt"/>
              </a:defRPr>
            </a:lvl1pPr>
          </a:lstStyle>
          <a:p>
            <a:pPr lvl="0"/>
            <a:r>
              <a:rPr lang="en-GB" noProof="0" dirty="0"/>
              <a:t>Jane Doe</a:t>
            </a:r>
          </a:p>
        </p:txBody>
      </p:sp>
      <p:sp>
        <p:nvSpPr>
          <p:cNvPr id="6" name="CI21quos_Picture">
            <a:extLst>
              <a:ext uri="{FF2B5EF4-FFF2-40B4-BE49-F238E27FC236}">
                <a16:creationId xmlns:a16="http://schemas.microsoft.com/office/drawing/2014/main" id="{02F185A6-B9FB-4722-ACC8-B1EF32D1FCD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909763"/>
            <a:ext cx="4457700" cy="38036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CH" dirty="0"/>
              <a:t>Insert </a:t>
            </a:r>
            <a:r>
              <a:rPr lang="de-CH" dirty="0" err="1"/>
              <a:t>image</a:t>
            </a:r>
            <a:r>
              <a:rPr lang="de-CH" dirty="0"/>
              <a:t> </a:t>
            </a:r>
            <a:r>
              <a:rPr lang="de-CH" dirty="0" err="1"/>
              <a:t>here</a:t>
            </a:r>
            <a:endParaRPr lang="de-CH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6B8A8F6-735B-4ABA-BD17-FD3126DDBC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6339367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Logo only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1EE8BFA-ED81-4A69-A39B-8716774573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149768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ose stat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21pust_Statement">
            <a:extLst>
              <a:ext uri="{FF2B5EF4-FFF2-40B4-BE49-F238E27FC236}">
                <a16:creationId xmlns:a16="http://schemas.microsoft.com/office/drawing/2014/main" id="{70C642E6-D084-48A2-8E51-BF2F17E63CE9}"/>
              </a:ext>
            </a:extLst>
          </p:cNvPr>
          <p:cNvSpPr txBox="1"/>
          <p:nvPr userDrawn="1"/>
        </p:nvSpPr>
        <p:spPr>
          <a:xfrm>
            <a:off x="415600" y="2803148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noProof="0" dirty="0">
                <a:solidFill>
                  <a:srgbClr val="0B41CD"/>
                </a:solidFill>
                <a:latin typeface="Roche Sans Medium Medium" panose="020B0604030201040101" pitchFamily="34" charset="0"/>
                <a:ea typeface="Roche Sans Medium"/>
                <a:cs typeface="Roche Sans Medium"/>
                <a:sym typeface="Roche Sans Medium"/>
              </a:rPr>
              <a:t>Doing now what patients need next</a:t>
            </a:r>
          </a:p>
        </p:txBody>
      </p:sp>
      <p:sp>
        <p:nvSpPr>
          <p:cNvPr id="3" name="CI21pust_HideLogo">
            <a:extLst>
              <a:ext uri="{FF2B5EF4-FFF2-40B4-BE49-F238E27FC236}">
                <a16:creationId xmlns:a16="http://schemas.microsoft.com/office/drawing/2014/main" id="{ACAB6325-06C4-4148-8033-A2C8AA1357E8}"/>
              </a:ext>
            </a:extLst>
          </p:cNvPr>
          <p:cNvSpPr/>
          <p:nvPr userDrawn="1"/>
        </p:nvSpPr>
        <p:spPr>
          <a:xfrm>
            <a:off x="11011600" y="286667"/>
            <a:ext cx="876800" cy="539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57592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 cover">
    <p:bg>
      <p:bgPr>
        <a:solidFill>
          <a:srgbClr val="F4F4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I21acov_Keyline">
            <a:extLst>
              <a:ext uri="{FF2B5EF4-FFF2-40B4-BE49-F238E27FC236}">
                <a16:creationId xmlns:a16="http://schemas.microsoft.com/office/drawing/2014/main" id="{DF9BC150-81FC-4F62-A925-5A0650EE39CF}"/>
              </a:ext>
            </a:extLst>
          </p:cNvPr>
          <p:cNvCxnSpPr>
            <a:cxnSpLocks/>
          </p:cNvCxnSpPr>
          <p:nvPr userDrawn="1"/>
        </p:nvCxnSpPr>
        <p:spPr>
          <a:xfrm rot="-2940000">
            <a:off x="6309140" y="4180024"/>
            <a:ext cx="71100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I21acov_Date_Conf">
            <a:extLst>
              <a:ext uri="{FF2B5EF4-FFF2-40B4-BE49-F238E27FC236}">
                <a16:creationId xmlns:a16="http://schemas.microsoft.com/office/drawing/2014/main" id="{7338BDFF-0B9E-4282-9C33-268C8B37571B}"/>
              </a:ext>
            </a:extLst>
          </p:cNvPr>
          <p:cNvSpPr txBox="1">
            <a:spLocks/>
          </p:cNvSpPr>
          <p:nvPr userDrawn="1"/>
        </p:nvSpPr>
        <p:spPr>
          <a:xfrm>
            <a:off x="7772400" y="6474262"/>
            <a:ext cx="3951289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>
                    <a:tint val="75000"/>
                  </a:schemeClr>
                </a:solidFill>
                <a:latin typeface="Roche Sans Light" panose="020B0304030201040101" pitchFamily="34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noProof="1">
                <a:solidFill>
                  <a:schemeClr val="tx1"/>
                </a:solidFill>
                <a:latin typeface="Roche Sans Light Light" panose="020B0304030201040101" pitchFamily="34" charset="0"/>
              </a:rPr>
              <a:t>05 March 2024 | for internal use only</a:t>
            </a:r>
            <a:endParaRPr lang="en-GB" sz="1400" noProof="1">
              <a:solidFill>
                <a:schemeClr val="tx1"/>
              </a:solidFill>
              <a:latin typeface="Roche Sans Light Light" panose="020B0304030201040101" pitchFamily="34" charset="0"/>
            </a:endParaRPr>
          </a:p>
        </p:txBody>
      </p:sp>
      <p:sp>
        <p:nvSpPr>
          <p:cNvPr id="11" name="CI21acov_Title">
            <a:extLst>
              <a:ext uri="{FF2B5EF4-FFF2-40B4-BE49-F238E27FC236}">
                <a16:creationId xmlns:a16="http://schemas.microsoft.com/office/drawing/2014/main" id="{70736B4E-AED9-4375-9100-D02874D875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4" y="2641780"/>
            <a:ext cx="9282305" cy="43088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>
              <a:buNone/>
              <a:defRPr lang="de-CH" sz="2800" dirty="0">
                <a:solidFill>
                  <a:schemeClr val="tx1"/>
                </a:solidFill>
                <a:latin typeface="Roche Sans Medium Medium" panose="020B0604030201040101" pitchFamily="34" charset="0"/>
                <a:ea typeface="+mj-ea"/>
                <a:cs typeface="+mj-cs"/>
              </a:defRPr>
            </a:lvl1pPr>
          </a:lstStyle>
          <a:p>
            <a:pPr marL="180975" lvl="0" indent="-180975" defTabSz="914400">
              <a:lnSpc>
                <a:spcPct val="90000"/>
              </a:lnSpc>
              <a:spcBef>
                <a:spcPct val="0"/>
              </a:spcBef>
            </a:pPr>
            <a:r>
              <a:rPr lang="en-GB" noProof="0"/>
              <a:t>Presentation Title</a:t>
            </a:r>
          </a:p>
        </p:txBody>
      </p:sp>
      <p:sp>
        <p:nvSpPr>
          <p:cNvPr id="12" name="CI21acov_Speaker">
            <a:extLst>
              <a:ext uri="{FF2B5EF4-FFF2-40B4-BE49-F238E27FC236}">
                <a16:creationId xmlns:a16="http://schemas.microsoft.com/office/drawing/2014/main" id="{5D1E3EC8-3898-4C8E-8FCE-F4E4E38523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6762" y="3897312"/>
            <a:ext cx="6986977" cy="24622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spcBef>
                <a:spcPts val="0"/>
              </a:spcBef>
              <a:buNone/>
              <a:defRPr lang="de-CH" sz="1400" dirty="0">
                <a:solidFill>
                  <a:schemeClr val="tx1"/>
                </a:solidFill>
                <a:latin typeface="Roche Sans Light Light" panose="020B0304030201040101" pitchFamily="34" charset="0"/>
              </a:defRPr>
            </a:lvl1pPr>
          </a:lstStyle>
          <a:p>
            <a:pPr marL="180975" lvl="0" indent="-180975"/>
            <a:r>
              <a:rPr lang="en-GB" noProof="0" dirty="0"/>
              <a:t>Name, position</a:t>
            </a:r>
          </a:p>
        </p:txBody>
      </p:sp>
      <p:sp>
        <p:nvSpPr>
          <p:cNvPr id="16" name="CI21acov_Subtitle">
            <a:extLst>
              <a:ext uri="{FF2B5EF4-FFF2-40B4-BE49-F238E27FC236}">
                <a16:creationId xmlns:a16="http://schemas.microsoft.com/office/drawing/2014/main" id="{63C44DE3-F43C-435F-B7AF-2597CBD22D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6761" y="3215008"/>
            <a:ext cx="9282308" cy="61054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b="0" i="0">
                <a:solidFill>
                  <a:srgbClr val="706B69"/>
                </a:solidFill>
                <a:latin typeface="Roche Sans Condensed Light" panose="020B0306030201040101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sp>
        <p:nvSpPr>
          <p:cNvPr id="8" name="CI21acov_PartnerLogoInfo" hidden="1">
            <a:extLst>
              <a:ext uri="{FF2B5EF4-FFF2-40B4-BE49-F238E27FC236}">
                <a16:creationId xmlns:a16="http://schemas.microsoft.com/office/drawing/2014/main" id="{5980514D-947F-497B-BFEA-5C763A122B6D}"/>
              </a:ext>
            </a:extLst>
          </p:cNvPr>
          <p:cNvSpPr/>
          <p:nvPr userDrawn="1"/>
        </p:nvSpPr>
        <p:spPr>
          <a:xfrm>
            <a:off x="766763" y="368300"/>
            <a:ext cx="6301762" cy="40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noProof="1">
                <a:solidFill>
                  <a:schemeClr val="tx1"/>
                </a:solidFill>
              </a:rPr>
              <a:t>Use guides to insert partner logo here</a:t>
            </a:r>
          </a:p>
        </p:txBody>
      </p:sp>
      <p:sp>
        <p:nvSpPr>
          <p:cNvPr id="9" name="CI21acov_WordmarkInfo" hidden="1">
            <a:extLst>
              <a:ext uri="{FF2B5EF4-FFF2-40B4-BE49-F238E27FC236}">
                <a16:creationId xmlns:a16="http://schemas.microsoft.com/office/drawing/2014/main" id="{21224C83-20EA-4A3B-8C34-C5D4C7800A98}"/>
              </a:ext>
            </a:extLst>
          </p:cNvPr>
          <p:cNvSpPr/>
          <p:nvPr userDrawn="1"/>
        </p:nvSpPr>
        <p:spPr>
          <a:xfrm>
            <a:off x="766763" y="6361322"/>
            <a:ext cx="4165442" cy="369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noProof="1">
                <a:solidFill>
                  <a:schemeClr val="tx1"/>
                </a:solidFill>
              </a:rPr>
              <a:t>Use green guides to insert wordmark here</a:t>
            </a:r>
          </a:p>
        </p:txBody>
      </p:sp>
    </p:spTree>
    <p:extLst>
      <p:ext uri="{BB962C8B-B14F-4D97-AF65-F5344CB8AC3E}">
        <p14:creationId xmlns:p14="http://schemas.microsoft.com/office/powerpoint/2010/main" val="1499253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83" userDrawn="1">
          <p15:clr>
            <a:srgbClr val="9FCC3B"/>
          </p15:clr>
        </p15:guide>
        <p15:guide id="3" orient="horz" pos="489" userDrawn="1">
          <p15:clr>
            <a:srgbClr val="5ACBF0"/>
          </p15:clr>
        </p15:guide>
        <p15:guide id="4" orient="horz" pos="232" userDrawn="1">
          <p15:clr>
            <a:srgbClr val="5ACBF0"/>
          </p15:clr>
        </p15:guide>
        <p15:guide id="5" orient="horz" pos="4006" userDrawn="1">
          <p15:clr>
            <a:srgbClr val="9FCC3B"/>
          </p15:clr>
        </p15:guide>
        <p15:guide id="6" orient="horz" pos="4239" userDrawn="1">
          <p15:clr>
            <a:srgbClr val="9FCC3B"/>
          </p15:clr>
        </p15:guide>
        <p15:guide id="7" pos="3103" userDrawn="1">
          <p15:clr>
            <a:srgbClr val="9FCC3B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bg>
      <p:bgPr>
        <a:solidFill>
          <a:srgbClr val="F4F4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I21tocc_Content">
            <a:extLst>
              <a:ext uri="{FF2B5EF4-FFF2-40B4-BE49-F238E27FC236}">
                <a16:creationId xmlns:a16="http://schemas.microsoft.com/office/drawing/2014/main" id="{548067BF-556E-4346-AFF6-201FC292DB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42840" y="3300889"/>
            <a:ext cx="4091960" cy="256224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lang="en-GB" sz="1800" smtClean="0">
                <a:effectLst/>
                <a:latin typeface="Roche Sans Light Light" panose="020B0304030201040101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3" name="CI21tocc_Name">
            <a:extLst>
              <a:ext uri="{FF2B5EF4-FFF2-40B4-BE49-F238E27FC236}">
                <a16:creationId xmlns:a16="http://schemas.microsoft.com/office/drawing/2014/main" id="{BAE40F5E-9B74-294D-9182-622A0990717F}"/>
              </a:ext>
            </a:extLst>
          </p:cNvPr>
          <p:cNvSpPr txBox="1"/>
          <p:nvPr userDrawn="1"/>
        </p:nvSpPr>
        <p:spPr>
          <a:xfrm>
            <a:off x="766763" y="3251360"/>
            <a:ext cx="4723826" cy="3985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Roche Sans Medium Medium" panose="020B0604030201040101" pitchFamily="34" charset="0"/>
              </a:rPr>
              <a:t>Table of </a:t>
            </a:r>
            <a:r>
              <a:rPr lang="en-GB" sz="2800" baseline="0" dirty="0">
                <a:latin typeface="Roche Sans Medium Medium" panose="020B0604030201040101" pitchFamily="34" charset="0"/>
              </a:rPr>
              <a:t>contents</a:t>
            </a:r>
            <a:endParaRPr lang="en-CH" sz="2800" baseline="0" dirty="0">
              <a:latin typeface="Roche Sans Medium Medium" panose="020B0604030201040101" pitchFamily="34" charset="0"/>
            </a:endParaRPr>
          </a:p>
        </p:txBody>
      </p:sp>
      <p:cxnSp>
        <p:nvCxnSpPr>
          <p:cNvPr id="7" name="CI21tocc_Keyline-x">
            <a:extLst>
              <a:ext uri="{FF2B5EF4-FFF2-40B4-BE49-F238E27FC236}">
                <a16:creationId xmlns:a16="http://schemas.microsoft.com/office/drawing/2014/main" id="{41939ADB-91A7-42DB-856D-D1294512B3C3}"/>
              </a:ext>
            </a:extLst>
          </p:cNvPr>
          <p:cNvCxnSpPr>
            <a:cxnSpLocks/>
          </p:cNvCxnSpPr>
          <p:nvPr userDrawn="1"/>
        </p:nvCxnSpPr>
        <p:spPr>
          <a:xfrm rot="2940000">
            <a:off x="2941504" y="1718969"/>
            <a:ext cx="45432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I21tocc_Keyline+x">
            <a:extLst>
              <a:ext uri="{FF2B5EF4-FFF2-40B4-BE49-F238E27FC236}">
                <a16:creationId xmlns:a16="http://schemas.microsoft.com/office/drawing/2014/main" id="{C5265847-690B-48E0-BADF-ABA18F772843}"/>
              </a:ext>
            </a:extLst>
          </p:cNvPr>
          <p:cNvCxnSpPr>
            <a:cxnSpLocks/>
          </p:cNvCxnSpPr>
          <p:nvPr userDrawn="1"/>
        </p:nvCxnSpPr>
        <p:spPr>
          <a:xfrm rot="18660000">
            <a:off x="2945948" y="5147767"/>
            <a:ext cx="45432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I21tocc_Keyline_y">
            <a:extLst>
              <a:ext uri="{FF2B5EF4-FFF2-40B4-BE49-F238E27FC236}">
                <a16:creationId xmlns:a16="http://schemas.microsoft.com/office/drawing/2014/main" id="{5656F5A1-55DB-41C3-B8B5-17561593E6F9}"/>
              </a:ext>
            </a:extLst>
          </p:cNvPr>
          <p:cNvCxnSpPr>
            <a:cxnSpLocks/>
          </p:cNvCxnSpPr>
          <p:nvPr userDrawn="1"/>
        </p:nvCxnSpPr>
        <p:spPr>
          <a:xfrm>
            <a:off x="6707852" y="0"/>
            <a:ext cx="0" cy="685800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737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divider">
    <p:bg>
      <p:bgPr>
        <a:solidFill>
          <a:srgbClr val="F4F4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I21cdiv_Name">
            <a:extLst>
              <a:ext uri="{FF2B5EF4-FFF2-40B4-BE49-F238E27FC236}">
                <a16:creationId xmlns:a16="http://schemas.microsoft.com/office/drawing/2014/main" id="{F9AFEBB2-4F0D-A047-802E-4112411477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3216690"/>
            <a:ext cx="7893320" cy="45550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800" b="0" i="0">
                <a:latin typeface="Roche Sans Medium Medium" panose="020B0604030201040101" pitchFamily="34" charset="0"/>
              </a:defRPr>
            </a:lvl1pPr>
          </a:lstStyle>
          <a:p>
            <a:r>
              <a:rPr lang="en-GB" dirty="0"/>
              <a:t>Chapter divider title</a:t>
            </a:r>
            <a:endParaRPr lang="en-US" dirty="0"/>
          </a:p>
        </p:txBody>
      </p:sp>
      <p:cxnSp>
        <p:nvCxnSpPr>
          <p:cNvPr id="7" name="CI21cdiv_Keyline-x">
            <a:extLst>
              <a:ext uri="{FF2B5EF4-FFF2-40B4-BE49-F238E27FC236}">
                <a16:creationId xmlns:a16="http://schemas.microsoft.com/office/drawing/2014/main" id="{FFCD8FE0-79FF-AA46-9502-4FC460EC4D82}"/>
              </a:ext>
            </a:extLst>
          </p:cNvPr>
          <p:cNvCxnSpPr>
            <a:cxnSpLocks/>
          </p:cNvCxnSpPr>
          <p:nvPr userDrawn="1"/>
        </p:nvCxnSpPr>
        <p:spPr>
          <a:xfrm rot="2940000">
            <a:off x="8424651" y="1714806"/>
            <a:ext cx="45432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I21cdiv_Keyline+x">
            <a:extLst>
              <a:ext uri="{FF2B5EF4-FFF2-40B4-BE49-F238E27FC236}">
                <a16:creationId xmlns:a16="http://schemas.microsoft.com/office/drawing/2014/main" id="{0DC8D533-9884-EA44-94C1-C68DB68FAD2E}"/>
              </a:ext>
            </a:extLst>
          </p:cNvPr>
          <p:cNvCxnSpPr>
            <a:cxnSpLocks/>
          </p:cNvCxnSpPr>
          <p:nvPr userDrawn="1"/>
        </p:nvCxnSpPr>
        <p:spPr>
          <a:xfrm rot="18660000">
            <a:off x="8424652" y="5143603"/>
            <a:ext cx="4543200" cy="0"/>
          </a:xfrm>
          <a:prstGeom prst="line">
            <a:avLst/>
          </a:prstGeom>
          <a:ln w="1016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50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only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00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noProof="0" dirty="0"/>
              <a:t>Slide title</a:t>
            </a:r>
          </a:p>
        </p:txBody>
      </p:sp>
      <p:sp>
        <p:nvSpPr>
          <p:cNvPr id="20" name="CI21ti00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noProof="0" dirty="0"/>
              <a:t>Subtitle goes here but is not mandatory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362D523-8B8C-4273-923A-58DB0700834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1074777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1c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Slide title</a:t>
            </a:r>
          </a:p>
        </p:txBody>
      </p:sp>
      <p:sp>
        <p:nvSpPr>
          <p:cNvPr id="20" name="CI21ti1c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Subtitle goes here but is not mandatory</a:t>
            </a:r>
          </a:p>
        </p:txBody>
      </p:sp>
      <p:sp>
        <p:nvSpPr>
          <p:cNvPr id="3" name="CI21ti1c_Content">
            <a:extLst>
              <a:ext uri="{FF2B5EF4-FFF2-40B4-BE49-F238E27FC236}">
                <a16:creationId xmlns:a16="http://schemas.microsoft.com/office/drawing/2014/main" id="{3D121162-BF13-4D08-8C5B-8D0859B8B41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36600" y="1893888"/>
            <a:ext cx="10977563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63E17D6-C264-4012-9A95-9DDACD523A1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0282458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 with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2c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Slide title</a:t>
            </a:r>
          </a:p>
        </p:txBody>
      </p:sp>
      <p:sp>
        <p:nvSpPr>
          <p:cNvPr id="20" name="CI21ti2c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Subtitle goes here but is not mandatory</a:t>
            </a:r>
          </a:p>
        </p:txBody>
      </p:sp>
      <p:sp>
        <p:nvSpPr>
          <p:cNvPr id="9" name="CI21ti2c_ContentLeft">
            <a:extLst>
              <a:ext uri="{FF2B5EF4-FFF2-40B4-BE49-F238E27FC236}">
                <a16:creationId xmlns:a16="http://schemas.microsoft.com/office/drawing/2014/main" id="{05662D4F-6C05-44A5-B440-47910EC8910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36601" y="1893888"/>
            <a:ext cx="6296024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A369BFA-551F-439F-9FE9-EC61F29CCED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2E7345F8-0F06-40F2-8243-C3E9B4A6E4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467601" y="1904999"/>
            <a:ext cx="4724399" cy="4521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30930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2c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Slide title</a:t>
            </a:r>
          </a:p>
        </p:txBody>
      </p:sp>
      <p:sp>
        <p:nvSpPr>
          <p:cNvPr id="20" name="CI21ti2c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Subtitle goes here but is not mandatory</a:t>
            </a:r>
          </a:p>
        </p:txBody>
      </p:sp>
      <p:sp>
        <p:nvSpPr>
          <p:cNvPr id="8" name="CI21ti2c_ContentRight">
            <a:extLst>
              <a:ext uri="{FF2B5EF4-FFF2-40B4-BE49-F238E27FC236}">
                <a16:creationId xmlns:a16="http://schemas.microsoft.com/office/drawing/2014/main" id="{BE055646-6E6A-4BCB-B6F7-DE75E1DFFA7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462460" y="1893888"/>
            <a:ext cx="52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CI21ti2c_ContentLeft">
            <a:extLst>
              <a:ext uri="{FF2B5EF4-FFF2-40B4-BE49-F238E27FC236}">
                <a16:creationId xmlns:a16="http://schemas.microsoft.com/office/drawing/2014/main" id="{05662D4F-6C05-44A5-B440-47910EC8910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36601" y="1893888"/>
            <a:ext cx="52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A369BFA-551F-439F-9FE9-EC61F29CCED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915241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21ti3c_Title">
            <a:extLst>
              <a:ext uri="{FF2B5EF4-FFF2-40B4-BE49-F238E27FC236}">
                <a16:creationId xmlns:a16="http://schemas.microsoft.com/office/drawing/2014/main" id="{A410782E-6062-4578-81D0-AB5C18540D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51" y="778181"/>
            <a:ext cx="9954000" cy="3385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600" b="0" i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Slide title</a:t>
            </a:r>
          </a:p>
        </p:txBody>
      </p:sp>
      <p:sp>
        <p:nvSpPr>
          <p:cNvPr id="20" name="CI21ti3c_SubTitle">
            <a:extLst>
              <a:ext uri="{FF2B5EF4-FFF2-40B4-BE49-F238E27FC236}">
                <a16:creationId xmlns:a16="http://schemas.microsoft.com/office/drawing/2014/main" id="{42CB1962-3956-41B6-9F4E-AC81B9C4CE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6951" y="1116740"/>
            <a:ext cx="9954000" cy="4054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de-DE" sz="220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he Sans Condensed Light" panose="020B0306030201040101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26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n-GB" noProof="0" dirty="0"/>
              <a:t>Subtitle goes here but is not mandatory</a:t>
            </a:r>
          </a:p>
        </p:txBody>
      </p:sp>
      <p:sp>
        <p:nvSpPr>
          <p:cNvPr id="8" name="CI21ti3c_ContentRight">
            <a:extLst>
              <a:ext uri="{FF2B5EF4-FFF2-40B4-BE49-F238E27FC236}">
                <a16:creationId xmlns:a16="http://schemas.microsoft.com/office/drawing/2014/main" id="{BE055646-6E6A-4BCB-B6F7-DE75E1DFFA7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264269" y="1893888"/>
            <a:ext cx="34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I21ti3c_ContentMiddle">
            <a:extLst>
              <a:ext uri="{FF2B5EF4-FFF2-40B4-BE49-F238E27FC236}">
                <a16:creationId xmlns:a16="http://schemas.microsoft.com/office/drawing/2014/main" id="{B16A595B-435B-4A14-8D48-B843FA0A8DD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00435" y="1893888"/>
            <a:ext cx="34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CI21ti3c_ContentLeft">
            <a:extLst>
              <a:ext uri="{FF2B5EF4-FFF2-40B4-BE49-F238E27FC236}">
                <a16:creationId xmlns:a16="http://schemas.microsoft.com/office/drawing/2014/main" id="{05662D4F-6C05-44A5-B440-47910EC8910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36601" y="1893888"/>
            <a:ext cx="3456000" cy="4511806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F4893D2-53D1-415C-A383-8B6C124B3DA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205411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I21mast_RocheLogo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" t="1912" r="1094" b="845"/>
          <a:stretch/>
        </p:blipFill>
        <p:spPr>
          <a:xfrm>
            <a:off x="11046650" y="354836"/>
            <a:ext cx="797720" cy="428625"/>
          </a:xfrm>
          <a:prstGeom prst="rect">
            <a:avLst/>
          </a:prstGeom>
        </p:spPr>
      </p:pic>
      <p:sp>
        <p:nvSpPr>
          <p:cNvPr id="6" name="CI21mast_Pagenumber">
            <a:extLst>
              <a:ext uri="{FF2B5EF4-FFF2-40B4-BE49-F238E27FC236}">
                <a16:creationId xmlns:a16="http://schemas.microsoft.com/office/drawing/2014/main" id="{D399DF09-2488-B040-B6E0-49A2315BC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0628" y="6516656"/>
            <a:ext cx="50306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7557D08-9667-754E-9FA9-FFD3988FC8C5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026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730" r:id="rId2"/>
    <p:sldLayoutId id="2147483716" r:id="rId3"/>
    <p:sldLayoutId id="2147483720" r:id="rId4"/>
    <p:sldLayoutId id="2147483733" r:id="rId5"/>
    <p:sldLayoutId id="2147483734" r:id="rId6"/>
    <p:sldLayoutId id="2147483740" r:id="rId7"/>
    <p:sldLayoutId id="2147483735" r:id="rId8"/>
    <p:sldLayoutId id="2147483736" r:id="rId9"/>
    <p:sldLayoutId id="2147483738" r:id="rId10"/>
    <p:sldLayoutId id="2147483739" r:id="rId11"/>
    <p:sldLayoutId id="2147483737" r:id="rId12"/>
    <p:sldLayoutId id="214748372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626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SzPct val="100000"/>
        <a:buFont typeface="Wingdings" pitchFamily="2" charset="2"/>
        <a:buChar char="§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6213" algn="l" defTabSz="626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00000"/>
        <a:buFont typeface="Wingdings" pitchFamily="2" charset="2"/>
        <a:buChar char="§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892175" indent="-176213" algn="l" defTabSz="626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00000"/>
        <a:buFont typeface="Wingdings" pitchFamily="2" charset="2"/>
        <a:buChar char="§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44600" indent="-169863" algn="l" defTabSz="626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00000"/>
        <a:buFont typeface="Wingdings" pitchFamily="2" charset="2"/>
        <a:buChar char="§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174625" algn="l" defTabSz="626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00000"/>
        <a:buFont typeface="Wingdings" pitchFamily="2" charset="2"/>
        <a:buChar char="§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6D6653-8F05-0EB5-BB72-6AA8379A1D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57D08-9667-754E-9FA9-FFD3988FC8C5}" type="slidenum">
              <a:rPr lang="en-CH" smtClean="0"/>
              <a:pPr/>
              <a:t>1</a:t>
            </a:fld>
            <a:endParaRPr lang="en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6B7CEF-0B17-7B13-A441-E9356F079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293" y="282116"/>
            <a:ext cx="4864350" cy="638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084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PPTLANG" val="RXPEnglish"/>
  <p:tag name="VARSAVEMESSAGETIMESTAMP" val="RXP01.10.2021"/>
</p:tagLst>
</file>

<file path=ppt/theme/theme1.xml><?xml version="1.0" encoding="utf-8"?>
<a:theme xmlns:a="http://schemas.openxmlformats.org/drawingml/2006/main" name="RP21 Master">
  <a:themeElements>
    <a:clrScheme name="RocheCIBlue">
      <a:dk1>
        <a:sysClr val="windowText" lastClr="000000"/>
      </a:dk1>
      <a:lt1>
        <a:sysClr val="window" lastClr="FFFFFF"/>
      </a:lt1>
      <a:dk2>
        <a:srgbClr val="544F4F"/>
      </a:dk2>
      <a:lt2>
        <a:srgbClr val="FAC9B5"/>
      </a:lt2>
      <a:accent1>
        <a:srgbClr val="022366"/>
      </a:accent1>
      <a:accent2>
        <a:srgbClr val="0B41CD"/>
      </a:accent2>
      <a:accent3>
        <a:srgbClr val="1482FA"/>
      </a:accent3>
      <a:accent4>
        <a:srgbClr val="BDE3FF"/>
      </a:accent4>
      <a:accent5>
        <a:srgbClr val="FAC9B5"/>
      </a:accent5>
      <a:accent6>
        <a:srgbClr val="FFE8DE"/>
      </a:accent6>
      <a:hlink>
        <a:srgbClr val="1482FA"/>
      </a:hlink>
      <a:folHlink>
        <a:srgbClr val="1482FA"/>
      </a:folHlink>
    </a:clrScheme>
    <a:fontScheme name="RocheFont">
      <a:majorFont>
        <a:latin typeface="Roche Sans Medium Medium"/>
        <a:ea typeface=""/>
        <a:cs typeface=""/>
      </a:majorFont>
      <a:minorFont>
        <a:latin typeface="Roche Sans Ligh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AC9B5"/>
        </a:solidFill>
        <a:ln>
          <a:noFill/>
        </a:ln>
      </a:spPr>
      <a:bodyPr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898989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 algn="l">
          <a:buClr>
            <a:schemeClr val="accent2"/>
          </a:buClr>
          <a:buFont typeface="Wingdings" panose="05000000000000000000" pitchFamily="2" charset="2"/>
          <a:buChar char="§"/>
          <a:defRPr sz="1400" dirty="0" err="1" smtClean="0">
            <a:latin typeface="Roche Sans Light Light" panose="020B0304030201040101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che presentationsCI58.potx" id="{FF80111D-3897-4274-AB42-E7900462223F}" vid="{976C8A09-4440-449B-BCAA-3D4D0CBF5E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Roche Sans</vt:lpstr>
      <vt:lpstr>Roche Sans Condensed Light</vt:lpstr>
      <vt:lpstr>Roche Sans Light Light</vt:lpstr>
      <vt:lpstr>Roche Sans Medium Medium</vt:lpstr>
      <vt:lpstr>Roche Serif Light Light</vt:lpstr>
      <vt:lpstr>Symbol</vt:lpstr>
      <vt:lpstr>Wingdings</vt:lpstr>
      <vt:lpstr>RP21 Master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Xie, Qing {GCEB~SOUTH SAN FRANCISCO}</dc:creator>
  <cp:lastModifiedBy>Xie, Qing {GCEB~SOUTH SAN FRANCISCO}</cp:lastModifiedBy>
  <cp:revision>1</cp:revision>
  <dcterms:created xsi:type="dcterms:W3CDTF">2024-03-06T02:15:51Z</dcterms:created>
  <dcterms:modified xsi:type="dcterms:W3CDTF">2024-03-06T02:17:11Z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I21_Version">
    <vt:lpwstr>RP_CI21</vt:lpwstr>
  </property>
  <property fmtid="{D5CDD505-2E9C-101B-9397-08002B2CF9AE}" pid="3" name="CI21_Conf">
    <vt:lpwstr>for internal use only</vt:lpwstr>
  </property>
  <property fmtid="{D5CDD505-2E9C-101B-9397-08002B2CF9AE}" pid="4" name="CI21_Lang">
    <vt:lpwstr>English</vt:lpwstr>
  </property>
  <property fmtid="{D5CDD505-2E9C-101B-9397-08002B2CF9AE}" pid="5" name="CI21_Theme">
    <vt:lpwstr>Blue</vt:lpwstr>
  </property>
  <property fmtid="{D5CDD505-2E9C-101B-9397-08002B2CF9AE}" pid="6" name="CI21_Date">
    <vt:lpwstr>05 March 2024</vt:lpwstr>
  </property>
  <property fmtid="{D5CDD505-2E9C-101B-9397-08002B2CF9AE}" pid="7" name="CI21_Embed">
    <vt:bool>false</vt:bool>
  </property>
</Properties>
</file>