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3" r:id="rId3"/>
    <p:sldId id="264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714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2C9D0-9F11-479D-9736-783AD892A6A9}" type="datetimeFigureOut">
              <a:rPr lang="fr-CH" smtClean="0"/>
              <a:t>08.02.2018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3F1D96-73F4-4528-A1E0-78A6941022A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47543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0E20-57FA-4E1E-900B-3BAEBE35C6E6}" type="datetimeFigureOut">
              <a:rPr lang="fr-CH" smtClean="0"/>
              <a:t>08.02.2018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50BB-CF48-4DFB-B920-9912B8FCABC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88658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0E20-57FA-4E1E-900B-3BAEBE35C6E6}" type="datetimeFigureOut">
              <a:rPr lang="fr-CH" smtClean="0"/>
              <a:t>08.02.2018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50BB-CF48-4DFB-B920-9912B8FCABC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89618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0E20-57FA-4E1E-900B-3BAEBE35C6E6}" type="datetimeFigureOut">
              <a:rPr lang="fr-CH" smtClean="0"/>
              <a:t>08.02.2018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50BB-CF48-4DFB-B920-9912B8FCABC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7168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0E20-57FA-4E1E-900B-3BAEBE35C6E6}" type="datetimeFigureOut">
              <a:rPr lang="fr-CH" smtClean="0"/>
              <a:t>08.02.2018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50BB-CF48-4DFB-B920-9912B8FCABC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9346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0E20-57FA-4E1E-900B-3BAEBE35C6E6}" type="datetimeFigureOut">
              <a:rPr lang="fr-CH" smtClean="0"/>
              <a:t>08.02.2018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50BB-CF48-4DFB-B920-9912B8FCABC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22863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0E20-57FA-4E1E-900B-3BAEBE35C6E6}" type="datetimeFigureOut">
              <a:rPr lang="fr-CH" smtClean="0"/>
              <a:t>08.02.2018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50BB-CF48-4DFB-B920-9912B8FCABC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063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0E20-57FA-4E1E-900B-3BAEBE35C6E6}" type="datetimeFigureOut">
              <a:rPr lang="fr-CH" smtClean="0"/>
              <a:t>08.02.2018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50BB-CF48-4DFB-B920-9912B8FCABC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0709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0E20-57FA-4E1E-900B-3BAEBE35C6E6}" type="datetimeFigureOut">
              <a:rPr lang="fr-CH" smtClean="0"/>
              <a:t>08.02.2018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50BB-CF48-4DFB-B920-9912B8FCABC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64555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0E20-57FA-4E1E-900B-3BAEBE35C6E6}" type="datetimeFigureOut">
              <a:rPr lang="fr-CH" smtClean="0"/>
              <a:t>08.02.2018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50BB-CF48-4DFB-B920-9912B8FCABC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07797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0E20-57FA-4E1E-900B-3BAEBE35C6E6}" type="datetimeFigureOut">
              <a:rPr lang="fr-CH" smtClean="0"/>
              <a:t>08.02.2018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50BB-CF48-4DFB-B920-9912B8FCABC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80923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0E20-57FA-4E1E-900B-3BAEBE35C6E6}" type="datetimeFigureOut">
              <a:rPr lang="fr-CH" smtClean="0"/>
              <a:t>08.02.2018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50BB-CF48-4DFB-B920-9912B8FCABC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43154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60E20-57FA-4E1E-900B-3BAEBE35C6E6}" type="datetimeFigureOut">
              <a:rPr lang="fr-CH" smtClean="0"/>
              <a:t>08.02.2018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950BB-CF48-4DFB-B920-9912B8FCABC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9861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/>
          <p:cNvSpPr/>
          <p:nvPr/>
        </p:nvSpPr>
        <p:spPr>
          <a:xfrm>
            <a:off x="6722075" y="1622853"/>
            <a:ext cx="3286898" cy="293318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Ellipse 3"/>
          <p:cNvSpPr/>
          <p:nvPr/>
        </p:nvSpPr>
        <p:spPr>
          <a:xfrm>
            <a:off x="2944482" y="3179804"/>
            <a:ext cx="2454875" cy="12521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err="1" smtClean="0"/>
              <a:t>Raw</a:t>
            </a:r>
            <a:r>
              <a:rPr lang="fr-CH" dirty="0" smtClean="0"/>
              <a:t> Data</a:t>
            </a:r>
            <a:endParaRPr lang="fr-CH" dirty="0"/>
          </a:p>
        </p:txBody>
      </p:sp>
      <p:sp>
        <p:nvSpPr>
          <p:cNvPr id="5" name="Flèche droite 4"/>
          <p:cNvSpPr/>
          <p:nvPr/>
        </p:nvSpPr>
        <p:spPr>
          <a:xfrm>
            <a:off x="5667632" y="3649360"/>
            <a:ext cx="593124" cy="313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Ellipse 5"/>
          <p:cNvSpPr/>
          <p:nvPr/>
        </p:nvSpPr>
        <p:spPr>
          <a:xfrm>
            <a:off x="8822184" y="2559227"/>
            <a:ext cx="1138121" cy="11532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/>
              <a:t>m/z </a:t>
            </a:r>
            <a:br>
              <a:rPr lang="fr-CH" dirty="0" smtClean="0"/>
            </a:br>
            <a:r>
              <a:rPr lang="fr-CH" dirty="0" err="1" smtClean="0"/>
              <a:t>Rt</a:t>
            </a:r>
            <a:r>
              <a:rPr lang="fr-CH" dirty="0" smtClean="0"/>
              <a:t/>
            </a:r>
            <a:br>
              <a:rPr lang="fr-CH" dirty="0" smtClean="0"/>
            </a:br>
            <a:r>
              <a:rPr lang="fr-CH" dirty="0" smtClean="0"/>
              <a:t>Area</a:t>
            </a:r>
            <a:endParaRPr lang="fr-CH" dirty="0"/>
          </a:p>
        </p:txBody>
      </p:sp>
      <p:sp>
        <p:nvSpPr>
          <p:cNvPr id="8" name="ZoneTexte 7"/>
          <p:cNvSpPr txBox="1"/>
          <p:nvPr/>
        </p:nvSpPr>
        <p:spPr>
          <a:xfrm>
            <a:off x="6934200" y="2397211"/>
            <a:ext cx="20339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dirty="0" err="1" smtClean="0"/>
              <a:t>Screen</a:t>
            </a:r>
            <a:r>
              <a:rPr lang="fr-CH" dirty="0" smtClean="0"/>
              <a:t> des </a:t>
            </a:r>
            <a:r>
              <a:rPr lang="fr-CH" dirty="0" err="1" smtClean="0"/>
              <a:t>features</a:t>
            </a:r>
            <a:r>
              <a:rPr lang="fr-CH" dirty="0" smtClean="0"/>
              <a:t> du </a:t>
            </a:r>
            <a:r>
              <a:rPr lang="fr-CH" dirty="0" err="1" smtClean="0"/>
              <a:t>raw</a:t>
            </a:r>
            <a:r>
              <a:rPr lang="fr-CH" dirty="0" smtClean="0"/>
              <a:t> pour extraire celles correspondantes</a:t>
            </a:r>
          </a:p>
          <a:p>
            <a:pPr algn="ctr"/>
            <a:r>
              <a:rPr lang="fr-CH" dirty="0" smtClean="0"/>
              <a:t>À la DTB</a:t>
            </a:r>
            <a:endParaRPr lang="fr-CH" dirty="0"/>
          </a:p>
        </p:txBody>
      </p:sp>
      <p:sp>
        <p:nvSpPr>
          <p:cNvPr id="9" name="Flèche courbée vers le bas 8"/>
          <p:cNvSpPr/>
          <p:nvPr/>
        </p:nvSpPr>
        <p:spPr>
          <a:xfrm rot="515992">
            <a:off x="5278394" y="1243913"/>
            <a:ext cx="2887361" cy="75788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2719244" y="1470452"/>
            <a:ext cx="2454875" cy="12521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err="1" smtClean="0"/>
              <a:t>Database</a:t>
            </a:r>
            <a:r>
              <a:rPr lang="fr-CH" dirty="0" smtClean="0"/>
              <a:t> </a:t>
            </a:r>
            <a:r>
              <a:rPr lang="fr-CH" dirty="0" err="1" smtClean="0"/>
              <a:t>Steroide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23139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59" y="714375"/>
            <a:ext cx="10990103" cy="497681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5862" y="1962150"/>
            <a:ext cx="191452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47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150" y="376237"/>
            <a:ext cx="3962400" cy="5838825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924425" y="1733550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/>
              <a:t>Not </a:t>
            </a:r>
            <a:r>
              <a:rPr lang="fr-CH" dirty="0" err="1" smtClean="0"/>
              <a:t>enough</a:t>
            </a:r>
            <a:r>
              <a:rPr lang="fr-CH" dirty="0" smtClean="0"/>
              <a:t> for ppm </a:t>
            </a:r>
            <a:r>
              <a:rPr lang="fr-CH" dirty="0" err="1" smtClean="0"/>
              <a:t>accuracy</a:t>
            </a:r>
            <a:r>
              <a:rPr lang="fr-CH" dirty="0" smtClean="0"/>
              <a:t> (</a:t>
            </a:r>
            <a:r>
              <a:rPr lang="fr-CH" dirty="0" err="1" smtClean="0"/>
              <a:t>metabolites</a:t>
            </a:r>
            <a:r>
              <a:rPr lang="fr-CH" dirty="0" smtClean="0"/>
              <a:t> </a:t>
            </a:r>
            <a:r>
              <a:rPr lang="fr-CH" dirty="0" err="1" smtClean="0"/>
              <a:t>can</a:t>
            </a:r>
            <a:r>
              <a:rPr lang="fr-CH" dirty="0" smtClean="0"/>
              <a:t> have a </a:t>
            </a:r>
            <a:r>
              <a:rPr lang="fr-CH" dirty="0" err="1" smtClean="0"/>
              <a:t>smaller</a:t>
            </a:r>
            <a:r>
              <a:rPr lang="fr-CH" dirty="0" smtClean="0"/>
              <a:t> </a:t>
            </a:r>
            <a:r>
              <a:rPr lang="fr-CH" dirty="0" err="1" smtClean="0"/>
              <a:t>difference</a:t>
            </a:r>
            <a:r>
              <a:rPr lang="fr-CH" dirty="0" smtClean="0"/>
              <a:t> in mass </a:t>
            </a:r>
            <a:r>
              <a:rPr lang="fr-CH" dirty="0" err="1" smtClean="0"/>
              <a:t>than</a:t>
            </a:r>
            <a:r>
              <a:rPr lang="fr-CH" dirty="0" smtClean="0"/>
              <a:t> 30ppm)</a:t>
            </a:r>
            <a:endParaRPr lang="fr-CH" dirty="0"/>
          </a:p>
        </p:txBody>
      </p:sp>
      <p:sp>
        <p:nvSpPr>
          <p:cNvPr id="6" name="Rectangle 5"/>
          <p:cNvSpPr/>
          <p:nvPr/>
        </p:nvSpPr>
        <p:spPr>
          <a:xfrm>
            <a:off x="2552700" y="1847850"/>
            <a:ext cx="1952625" cy="6762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7"/>
          <p:cNvSpPr/>
          <p:nvPr/>
        </p:nvSpPr>
        <p:spPr>
          <a:xfrm>
            <a:off x="1247775" y="5019675"/>
            <a:ext cx="2933700" cy="2952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ZoneTexte 8"/>
          <p:cNvSpPr txBox="1"/>
          <p:nvPr/>
        </p:nvSpPr>
        <p:spPr>
          <a:xfrm>
            <a:off x="4781550" y="4638675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err="1" smtClean="0"/>
              <a:t>Changing</a:t>
            </a:r>
            <a:r>
              <a:rPr lang="fr-CH" dirty="0" smtClean="0"/>
              <a:t> </a:t>
            </a:r>
            <a:r>
              <a:rPr lang="fr-CH" dirty="0" err="1" smtClean="0"/>
              <a:t>that</a:t>
            </a:r>
            <a:r>
              <a:rPr lang="fr-CH" dirty="0" smtClean="0"/>
              <a:t> to 1 </a:t>
            </a:r>
            <a:r>
              <a:rPr lang="fr-CH" dirty="0" err="1" smtClean="0"/>
              <a:t>doesn’t</a:t>
            </a:r>
            <a:r>
              <a:rPr lang="fr-CH" dirty="0" smtClean="0"/>
              <a:t> </a:t>
            </a:r>
            <a:r>
              <a:rPr lang="fr-CH" dirty="0" err="1" smtClean="0"/>
              <a:t>reduce</a:t>
            </a:r>
            <a:r>
              <a:rPr lang="fr-CH" dirty="0" smtClean="0"/>
              <a:t> </a:t>
            </a:r>
            <a:r>
              <a:rPr lang="fr-CH" dirty="0" err="1" smtClean="0"/>
              <a:t>retention</a:t>
            </a:r>
            <a:r>
              <a:rPr lang="fr-CH" dirty="0" smtClean="0"/>
              <a:t> time for ms1 transition </a:t>
            </a:r>
            <a:r>
              <a:rPr lang="fr-CH" dirty="0" err="1" smtClean="0"/>
              <a:t>list</a:t>
            </a:r>
            <a:r>
              <a:rPr lang="fr-CH" dirty="0" smtClean="0"/>
              <a:t> </a:t>
            </a:r>
            <a:r>
              <a:rPr lang="fr-CH" dirty="0" err="1" smtClean="0"/>
              <a:t>neither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484695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47</Words>
  <Application>Microsoft Office PowerPoint</Application>
  <PresentationFormat>Grand écran</PresentationFormat>
  <Paragraphs>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Arnaud GARCIA</dc:creator>
  <cp:lastModifiedBy>Arnaud GARCIA</cp:lastModifiedBy>
  <cp:revision>8</cp:revision>
  <dcterms:created xsi:type="dcterms:W3CDTF">2018-02-08T10:24:35Z</dcterms:created>
  <dcterms:modified xsi:type="dcterms:W3CDTF">2018-02-08T18:43:02Z</dcterms:modified>
</cp:coreProperties>
</file>