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434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09A7-1078-46B8-A6C1-5CA51D69CD5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C8D1-1060-4EA6-9EBB-46141917BF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5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09A7-1078-46B8-A6C1-5CA51D69CD5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C8D1-1060-4EA6-9EBB-46141917BF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622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09A7-1078-46B8-A6C1-5CA51D69CD5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C8D1-1060-4EA6-9EBB-46141917BF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26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09A7-1078-46B8-A6C1-5CA51D69CD5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C8D1-1060-4EA6-9EBB-46141917BF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20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09A7-1078-46B8-A6C1-5CA51D69CD5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C8D1-1060-4EA6-9EBB-46141917BF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09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09A7-1078-46B8-A6C1-5CA51D69CD5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C8D1-1060-4EA6-9EBB-46141917BF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0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09A7-1078-46B8-A6C1-5CA51D69CD5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C8D1-1060-4EA6-9EBB-46141917BF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235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09A7-1078-46B8-A6C1-5CA51D69CD5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C8D1-1060-4EA6-9EBB-46141917BF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48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09A7-1078-46B8-A6C1-5CA51D69CD5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C8D1-1060-4EA6-9EBB-46141917BF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80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09A7-1078-46B8-A6C1-5CA51D69CD5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C8D1-1060-4EA6-9EBB-46141917BF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47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09A7-1078-46B8-A6C1-5CA51D69CD5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C8D1-1060-4EA6-9EBB-46141917BF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33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09A7-1078-46B8-A6C1-5CA51D69CD5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6C8D1-1060-4EA6-9EBB-46141917BF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53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4098" t="6962" r="7232"/>
          <a:stretch/>
        </p:blipFill>
        <p:spPr>
          <a:xfrm>
            <a:off x="-469783" y="-998290"/>
            <a:ext cx="14387120" cy="957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383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Irene</dc:creator>
  <cp:lastModifiedBy>Irene</cp:lastModifiedBy>
  <cp:revision>1</cp:revision>
  <dcterms:created xsi:type="dcterms:W3CDTF">2021-07-26T12:13:37Z</dcterms:created>
  <dcterms:modified xsi:type="dcterms:W3CDTF">2021-07-26T12:14:02Z</dcterms:modified>
</cp:coreProperties>
</file>