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7589A-D21A-46F0-9538-8A7A2CE53F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5DF441-C7E5-4040-BFEE-58C8897F34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270F78-9B17-48C7-A217-4254BA1A1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9FFC6-9504-4CA9-96F6-6236903A9CD8}" type="datetimeFigureOut">
              <a:rPr lang="en-AU" smtClean="0"/>
              <a:t>22/11/2024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35F98-63FB-4E4F-B8F4-B41465606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ECF47-1712-43FE-8111-740D158E9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ABF8-898E-4ABC-81AB-F382E6D7F9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228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C948A-72D8-425B-A747-BD101D647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D2DAEC-9DE4-48C8-A611-148A57FB6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24D2D-49E1-4DEC-A024-1A4207CB9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9FFC6-9504-4CA9-96F6-6236903A9CD8}" type="datetimeFigureOut">
              <a:rPr lang="en-AU" smtClean="0"/>
              <a:t>22/11/2024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E6C268-C61F-42C8-AA97-9CBBDBED7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B4CDD-D7DA-47AF-BA08-D4E8AEA71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ABF8-898E-4ABC-81AB-F382E6D7F9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0473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027449-2AA2-4B20-8B8B-2BE235CA3A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140EB-8F8C-4B61-811F-8BED175A31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E10BD-B2D1-41AD-8347-91878D48E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9FFC6-9504-4CA9-96F6-6236903A9CD8}" type="datetimeFigureOut">
              <a:rPr lang="en-AU" smtClean="0"/>
              <a:t>22/11/2024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8E956-E6EA-436F-B5A4-BAF8D2BE8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C820C-5834-4C83-A332-77B046AA8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ABF8-898E-4ABC-81AB-F382E6D7F9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047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71E51-DF95-4D2D-B068-D94714B14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FA7F7-1221-47C6-B13E-646AB99D7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6E3EE-C75B-4603-A8AC-4BC3373E4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9FFC6-9504-4CA9-96F6-6236903A9CD8}" type="datetimeFigureOut">
              <a:rPr lang="en-AU" smtClean="0"/>
              <a:t>22/11/2024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BCC59-9B2D-446F-87AD-B6DC70A13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A38AE-CFEC-4D9E-8770-A44815E9E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ABF8-898E-4ABC-81AB-F382E6D7F9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7248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0CD4-061C-415E-BD62-E505C127F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A6995-52E1-4A8C-A799-58BADC5C2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BBA1D-A45E-4D70-8847-F01FC3EFE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9FFC6-9504-4CA9-96F6-6236903A9CD8}" type="datetimeFigureOut">
              <a:rPr lang="en-AU" smtClean="0"/>
              <a:t>22/11/2024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A90658-D6AC-4385-8FA2-AD9806E64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F0B66-46EF-4ABC-92E4-6983CD29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ABF8-898E-4ABC-81AB-F382E6D7F9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3511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0AF05-6980-406F-B619-D3A08D032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87EEA-8B94-46D2-8E3A-3739B4FB49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56ACED-C2F1-4659-9069-D43F5E10CE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65E261-BCAA-4CCF-9DAE-1E09280F5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9FFC6-9504-4CA9-96F6-6236903A9CD8}" type="datetimeFigureOut">
              <a:rPr lang="en-AU" smtClean="0"/>
              <a:t>22/11/2024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2E2359-F7D7-452F-BC7A-7818CB728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18065A-CE3F-4D45-87D7-CF3D4D298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ABF8-898E-4ABC-81AB-F382E6D7F9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8963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6A3EE-BDA5-4CCD-949E-936E9D8EC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B27D7B-EE49-48EF-99AB-4BF68F123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EDC553-417D-485F-82C4-A121125390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5073AB-8236-4283-B60C-F2751C2D1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81B7C1-5BE0-4829-908C-84651028A9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BA1C77-92E3-44D7-AC2D-2BA9A49A1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9FFC6-9504-4CA9-96F6-6236903A9CD8}" type="datetimeFigureOut">
              <a:rPr lang="en-AU" smtClean="0"/>
              <a:t>22/11/2024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47370F-FC6B-470A-8BF9-B8DAC11B3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EB4B36-8942-4B06-8EA7-87BD8396F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ABF8-898E-4ABC-81AB-F382E6D7F9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657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32849-D49A-4414-9F3E-0E24648E9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D3E409-5F85-4310-9498-7C4C6092C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9FFC6-9504-4CA9-96F6-6236903A9CD8}" type="datetimeFigureOut">
              <a:rPr lang="en-AU" smtClean="0"/>
              <a:t>22/11/2024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D3D752-EF00-421D-8A1C-C834A8589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95753B-D860-491F-9BE5-0A544B95A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ABF8-898E-4ABC-81AB-F382E6D7F9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0843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5FA9F2-D4E9-4718-BE6D-C4ED0935D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9FFC6-9504-4CA9-96F6-6236903A9CD8}" type="datetimeFigureOut">
              <a:rPr lang="en-AU" smtClean="0"/>
              <a:t>22/11/2024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CEFB75-62C4-4BC7-903D-815458238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496E53-4B73-4890-871E-8F68BFDA5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ABF8-898E-4ABC-81AB-F382E6D7F9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5395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C1C4-3D54-4807-83E4-1D07B6E6D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F83FB-795B-49EE-B6E6-D93832571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4622A3-4FEE-4274-BD08-4A7000D00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4BF40C-4609-4600-9D63-EFDE58284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9FFC6-9504-4CA9-96F6-6236903A9CD8}" type="datetimeFigureOut">
              <a:rPr lang="en-AU" smtClean="0"/>
              <a:t>22/11/2024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8454AE-8AEC-4362-A12F-420496A19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3EEDFD-7466-4D78-9901-26AB8545F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ABF8-898E-4ABC-81AB-F382E6D7F9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2897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03DA3-4729-4543-8787-167F42270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BFE7B5-7ABB-4070-98F4-DA07B8DBE3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81D7B0-9CBC-4A63-8774-08C39947E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572EAF-09EF-4BAA-AE1C-FD06DDA05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9FFC6-9504-4CA9-96F6-6236903A9CD8}" type="datetimeFigureOut">
              <a:rPr lang="en-AU" smtClean="0"/>
              <a:t>22/11/2024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BEF1F5-CFF0-482D-AD17-364A8A1E4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025BEA-2D85-4BF1-B0E2-5CC066859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ABF8-898E-4ABC-81AB-F382E6D7F9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698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05B109-7BFD-421F-8F71-4AF3683CB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69040F-61AD-443D-AF8F-1A3201523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6DC30-623E-42AC-8079-FD75399BAC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9FFC6-9504-4CA9-96F6-6236903A9CD8}" type="datetimeFigureOut">
              <a:rPr lang="en-AU" smtClean="0"/>
              <a:t>22/11/2024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03F40-D879-4C0A-B11D-949F214DBE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595BF-6922-474D-82C5-3A59A703E4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0ABF8-898E-4ABC-81AB-F382E6D7F9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90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669480-DA5B-40D1-BFFC-E074A9412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011" y="0"/>
            <a:ext cx="10515600" cy="1325563"/>
          </a:xfrm>
        </p:spPr>
        <p:txBody>
          <a:bodyPr>
            <a:normAutofit/>
          </a:bodyPr>
          <a:lstStyle/>
          <a:p>
            <a:r>
              <a:rPr lang="en-AU" sz="3600" dirty="0"/>
              <a:t>Correct</a:t>
            </a:r>
            <a:r>
              <a:rPr lang="de-DE" sz="3600" dirty="0"/>
              <a:t> </a:t>
            </a:r>
            <a:r>
              <a:rPr lang="de-DE" sz="3600" dirty="0" err="1"/>
              <a:t>peak</a:t>
            </a:r>
            <a:r>
              <a:rPr lang="de-DE" sz="3600" dirty="0"/>
              <a:t> </a:t>
            </a:r>
            <a:r>
              <a:rPr lang="de-DE" sz="3600" dirty="0" err="1"/>
              <a:t>assignment</a:t>
            </a:r>
            <a:r>
              <a:rPr lang="de-DE" sz="3600" dirty="0"/>
              <a:t> after </a:t>
            </a:r>
            <a:r>
              <a:rPr lang="de-DE" sz="3600" dirty="0" err="1"/>
              <a:t>correcting</a:t>
            </a:r>
            <a:r>
              <a:rPr lang="de-DE" sz="3600" dirty="0"/>
              <a:t> </a:t>
            </a:r>
            <a:r>
              <a:rPr lang="de-DE" sz="3600" dirty="0" err="1"/>
              <a:t>the</a:t>
            </a:r>
            <a:r>
              <a:rPr lang="de-DE" sz="3600" dirty="0"/>
              <a:t> Q1 </a:t>
            </a:r>
            <a:r>
              <a:rPr lang="de-DE" sz="3600" dirty="0" err="1"/>
              <a:t>value</a:t>
            </a:r>
            <a:r>
              <a:rPr lang="de-DE" sz="3600" dirty="0"/>
              <a:t> </a:t>
            </a:r>
            <a:r>
              <a:rPr lang="de-DE" sz="3600" dirty="0" err="1"/>
              <a:t>to</a:t>
            </a:r>
            <a:r>
              <a:rPr lang="de-DE" sz="3600" dirty="0"/>
              <a:t> </a:t>
            </a:r>
            <a:r>
              <a:rPr lang="de-DE" sz="3600" dirty="0" err="1"/>
              <a:t>match</a:t>
            </a:r>
            <a:r>
              <a:rPr lang="de-DE" sz="3600" dirty="0"/>
              <a:t> </a:t>
            </a:r>
            <a:r>
              <a:rPr lang="de-DE" sz="3600" dirty="0" err="1"/>
              <a:t>instrument</a:t>
            </a:r>
            <a:r>
              <a:rPr lang="de-DE" sz="3600" dirty="0"/>
              <a:t> </a:t>
            </a:r>
            <a:r>
              <a:rPr lang="de-DE" sz="3600" dirty="0" err="1"/>
              <a:t>value</a:t>
            </a:r>
            <a:r>
              <a:rPr lang="de-DE" sz="3600" dirty="0"/>
              <a:t> (</a:t>
            </a:r>
            <a:r>
              <a:rPr lang="de-DE" sz="3600" dirty="0" err="1"/>
              <a:t>no</a:t>
            </a:r>
            <a:r>
              <a:rPr lang="de-DE" sz="3600" dirty="0"/>
              <a:t> </a:t>
            </a:r>
            <a:r>
              <a:rPr lang="de-DE" sz="3600" dirty="0" err="1"/>
              <a:t>rounding</a:t>
            </a:r>
            <a:r>
              <a:rPr lang="de-DE" sz="3600" dirty="0"/>
              <a:t> in Excel)</a:t>
            </a:r>
            <a:endParaRPr lang="en-AU" sz="36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D0B82E3-7B32-42F6-8964-DD2C206F23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707" y="1825625"/>
            <a:ext cx="4348914" cy="400250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3DA410-63F8-493E-90C5-C91344EA59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5634" y="1825625"/>
            <a:ext cx="4486783" cy="400250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0FAEDD9-A2A4-437F-B9A2-951FA344E7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5945" y="1825625"/>
            <a:ext cx="3309066" cy="4002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025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1749E-5BD7-402F-8A67-BA13830FB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After </a:t>
            </a:r>
            <a:r>
              <a:rPr lang="de-DE" dirty="0" err="1"/>
              <a:t>correcting</a:t>
            </a:r>
            <a:r>
              <a:rPr lang="de-DE" dirty="0"/>
              <a:t> Q1 </a:t>
            </a:r>
            <a:r>
              <a:rPr lang="de-DE" dirty="0" err="1"/>
              <a:t>values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selected</a:t>
            </a:r>
            <a:r>
              <a:rPr lang="de-DE" dirty="0"/>
              <a:t> </a:t>
            </a:r>
            <a:r>
              <a:rPr lang="de-DE" dirty="0" err="1"/>
              <a:t>targets</a:t>
            </a:r>
            <a:r>
              <a:rPr lang="de-DE" dirty="0"/>
              <a:t>. New Symbols </a:t>
            </a:r>
            <a:r>
              <a:rPr lang="de-DE" dirty="0" err="1"/>
              <a:t>appear</a:t>
            </a:r>
            <a:r>
              <a:rPr lang="de-DE" dirty="0"/>
              <a:t>. 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differnce</a:t>
            </a:r>
            <a:r>
              <a:rPr lang="de-DE" dirty="0"/>
              <a:t> and </a:t>
            </a:r>
            <a:r>
              <a:rPr lang="de-DE" dirty="0" err="1"/>
              <a:t>why</a:t>
            </a:r>
            <a:r>
              <a:rPr lang="de-DE" dirty="0"/>
              <a:t>?</a:t>
            </a:r>
            <a:endParaRPr lang="en-AU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D45C112-AE9B-4BAE-81B7-B7B71E90C0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9610" y="2167982"/>
            <a:ext cx="2981325" cy="3714750"/>
          </a:xfrm>
          <a:prstGeom prst="rect">
            <a:avLst/>
          </a:prstGeom>
          <a:noFill/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220DB5A-2F37-4080-B1C7-1D166F433B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848" y="2170280"/>
            <a:ext cx="3399941" cy="37147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04694A8-48AC-476F-B748-DFAC4FB1E0AA}"/>
              </a:ext>
            </a:extLst>
          </p:cNvPr>
          <p:cNvSpPr txBox="1"/>
          <p:nvPr/>
        </p:nvSpPr>
        <p:spPr>
          <a:xfrm>
            <a:off x="1219200" y="6160168"/>
            <a:ext cx="2189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New Symbols</a:t>
            </a:r>
            <a:endParaRPr lang="en-A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8371B7-4776-4A5F-961A-93460D1BF22E}"/>
              </a:ext>
            </a:extLst>
          </p:cNvPr>
          <p:cNvSpPr txBox="1"/>
          <p:nvPr/>
        </p:nvSpPr>
        <p:spPr>
          <a:xfrm>
            <a:off x="6228848" y="6152147"/>
            <a:ext cx="2189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Old Symbols</a:t>
            </a:r>
            <a:endParaRPr lang="en-AU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A8A6691-9DB2-4F22-954D-932212A74D06}"/>
              </a:ext>
            </a:extLst>
          </p:cNvPr>
          <p:cNvSpPr/>
          <p:nvPr/>
        </p:nvSpPr>
        <p:spPr>
          <a:xfrm>
            <a:off x="1459832" y="3056021"/>
            <a:ext cx="2598821" cy="2727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6230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Correct peak assignment after correcting the Q1 value to match instrument value (no rounding in Excel)</vt:lpstr>
      <vt:lpstr>After correcting Q1 values for selected targets. New Symbols appear.  What is the differnce and why?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Correct peak assignment after correcting the Q1 value to match instrument value (no rounding in Excel)</dc:title>
  <dc:creator>Fuentes, David</dc:creator>
  <cp:lastModifiedBy>Fuentes, David</cp:lastModifiedBy>
  <cp:revision>2</cp:revision>
  <dcterms:created xsi:type="dcterms:W3CDTF">2024-11-22T13:22:50Z</dcterms:created>
  <dcterms:modified xsi:type="dcterms:W3CDTF">2024-11-22T13:49:51Z</dcterms:modified>
</cp:coreProperties>
</file>