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B785-F56D-4222-A658-147C3DFA55ED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E8D8-8324-4B53-8CCA-6375B18C2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83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B785-F56D-4222-A658-147C3DFA55ED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E8D8-8324-4B53-8CCA-6375B18C2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91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B785-F56D-4222-A658-147C3DFA55ED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E8D8-8324-4B53-8CCA-6375B18C2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62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B785-F56D-4222-A658-147C3DFA55ED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E8D8-8324-4B53-8CCA-6375B18C2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06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B785-F56D-4222-A658-147C3DFA55ED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E8D8-8324-4B53-8CCA-6375B18C2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72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B785-F56D-4222-A658-147C3DFA55ED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E8D8-8324-4B53-8CCA-6375B18C2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35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B785-F56D-4222-A658-147C3DFA55ED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E8D8-8324-4B53-8CCA-6375B18C2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12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B785-F56D-4222-A658-147C3DFA55ED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E8D8-8324-4B53-8CCA-6375B18C2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52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B785-F56D-4222-A658-147C3DFA55ED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E8D8-8324-4B53-8CCA-6375B18C2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58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B785-F56D-4222-A658-147C3DFA55ED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E8D8-8324-4B53-8CCA-6375B18C2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B785-F56D-4222-A658-147C3DFA55ED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AE8D8-8324-4B53-8CCA-6375B18C2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71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B785-F56D-4222-A658-147C3DFA55ED}" type="datetimeFigureOut">
              <a:rPr lang="en-GB" smtClean="0"/>
              <a:t>08/06/2018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AE8D8-8324-4B53-8CCA-6375B18C27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9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457199"/>
            <a:ext cx="10325571" cy="58081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15266" y="87867"/>
            <a:ext cx="478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Peak scoring model on default and not </a:t>
            </a:r>
            <a:r>
              <a:rPr lang="en-GB" dirty="0" err="1" smtClean="0"/>
              <a:t>mprophet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22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533" y="660400"/>
            <a:ext cx="10430933" cy="586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89866" y="203200"/>
            <a:ext cx="4788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Peak scoring model on default and not </a:t>
            </a:r>
            <a:r>
              <a:rPr lang="en-GB" dirty="0" err="1" smtClean="0"/>
              <a:t>mprophet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599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St Andrews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MassSpec</dc:creator>
  <cp:lastModifiedBy>MassSpec</cp:lastModifiedBy>
  <cp:revision>1</cp:revision>
  <dcterms:created xsi:type="dcterms:W3CDTF">2018-06-08T16:15:21Z</dcterms:created>
  <dcterms:modified xsi:type="dcterms:W3CDTF">2018-06-08T16:16:46Z</dcterms:modified>
</cp:coreProperties>
</file>