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93" r:id="rId2"/>
    <p:sldId id="387" r:id="rId3"/>
    <p:sldId id="386" r:id="rId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5E6F5-5CEB-4E3E-A6B6-DA540A1444A2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07843-5E0F-498F-88D8-5B7D2E5C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9D257-C582-4A42-8EB3-84C3808F1FED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2CAEE-4528-46D7-BEE5-78CD9096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1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8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4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25A4-3EDE-4F9F-9A90-CD8CC6F9F94B}" type="datetimeFigureOut">
              <a:rPr lang="en-US" smtClean="0"/>
              <a:t>17/09/18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68614-16F2-4D4D-AD43-776BB30E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7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7" y="657656"/>
            <a:ext cx="8179403" cy="43715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58082"/>
            <a:ext cx="8009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Acquisition method generation - Analyst 1.7 (</a:t>
            </a:r>
            <a:r>
              <a:rPr lang="en-US" sz="2000" b="1" dirty="0" err="1" smtClean="0"/>
              <a:t>Sciex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TripleTOF</a:t>
            </a:r>
            <a:r>
              <a:rPr lang="en-US" sz="2000" b="1" dirty="0" smtClean="0"/>
              <a:t> 5600 / 6600)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23" y="1518251"/>
            <a:ext cx="5361788" cy="493864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05245" y="727248"/>
            <a:ext cx="569343" cy="417911"/>
            <a:chOff x="5305245" y="727248"/>
            <a:chExt cx="569343" cy="417911"/>
          </a:xfrm>
        </p:grpSpPr>
        <p:sp>
          <p:nvSpPr>
            <p:cNvPr id="2" name="Down Arrow 1"/>
            <p:cNvSpPr/>
            <p:nvPr/>
          </p:nvSpPr>
          <p:spPr>
            <a:xfrm rot="3005530">
              <a:off x="5417388" y="687959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90833" y="727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81818" y="1958011"/>
            <a:ext cx="569343" cy="446606"/>
            <a:chOff x="1181818" y="1958011"/>
            <a:chExt cx="569343" cy="446606"/>
          </a:xfrm>
        </p:grpSpPr>
        <p:sp>
          <p:nvSpPr>
            <p:cNvPr id="8" name="Down Arrow 7"/>
            <p:cNvSpPr/>
            <p:nvPr/>
          </p:nvSpPr>
          <p:spPr>
            <a:xfrm rot="18586476">
              <a:off x="1293961" y="1947417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24950" y="19580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40279" y="3528691"/>
            <a:ext cx="569343" cy="450359"/>
            <a:chOff x="940279" y="3528691"/>
            <a:chExt cx="569343" cy="450359"/>
          </a:xfrm>
        </p:grpSpPr>
        <p:sp>
          <p:nvSpPr>
            <p:cNvPr id="9" name="Down Arrow 8"/>
            <p:cNvSpPr/>
            <p:nvPr/>
          </p:nvSpPr>
          <p:spPr>
            <a:xfrm rot="18586476">
              <a:off x="1052422" y="3521850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6478" y="352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62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66"/>
          <a:stretch/>
        </p:blipFill>
        <p:spPr>
          <a:xfrm>
            <a:off x="5973708" y="1024504"/>
            <a:ext cx="2868049" cy="3821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2" y="1319842"/>
            <a:ext cx="5751439" cy="31554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58082"/>
            <a:ext cx="9055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Acquisition method generation – </a:t>
            </a:r>
            <a:r>
              <a:rPr lang="en-US" sz="2000" b="1" dirty="0" err="1" smtClean="0"/>
              <a:t>Xcalibur</a:t>
            </a:r>
            <a:r>
              <a:rPr lang="en-US" sz="2000" b="1" dirty="0" smtClean="0"/>
              <a:t> 3.1 / Foundation 3.1 (</a:t>
            </a:r>
            <a:r>
              <a:rPr lang="en-US" sz="2000" b="1" dirty="0" err="1" smtClean="0"/>
              <a:t>Thermo</a:t>
            </a:r>
            <a:r>
              <a:rPr lang="en-US" sz="2000" b="1" dirty="0" smtClean="0"/>
              <a:t> Q </a:t>
            </a:r>
            <a:r>
              <a:rPr lang="en-US" sz="2000" b="1" dirty="0" err="1" smtClean="0"/>
              <a:t>Exactive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37" b="1"/>
          <a:stretch/>
        </p:blipFill>
        <p:spPr>
          <a:xfrm>
            <a:off x="70448" y="2934979"/>
            <a:ext cx="5743155" cy="20249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52607" y="1264984"/>
            <a:ext cx="958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Inclusion list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487409" y="1827462"/>
            <a:ext cx="568999" cy="242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2989" y="1641775"/>
            <a:ext cx="1800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Center of the DIA </a:t>
            </a:r>
            <a:r>
              <a:rPr lang="en-US" sz="1200" dirty="0">
                <a:solidFill>
                  <a:srgbClr val="FF0000"/>
                </a:solidFill>
              </a:rPr>
              <a:t>w</a:t>
            </a:r>
            <a:r>
              <a:rPr lang="en-US" sz="1200" dirty="0" smtClean="0">
                <a:solidFill>
                  <a:srgbClr val="FF0000"/>
                </a:solidFill>
              </a:rPr>
              <a:t>indow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2839" y="3252568"/>
            <a:ext cx="1647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Isolation window width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391509" y="3454499"/>
            <a:ext cx="413088" cy="492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514144" y="2032427"/>
            <a:ext cx="569343" cy="417911"/>
            <a:chOff x="5305245" y="727248"/>
            <a:chExt cx="569343" cy="417911"/>
          </a:xfrm>
        </p:grpSpPr>
        <p:sp>
          <p:nvSpPr>
            <p:cNvPr id="15" name="Down Arrow 14"/>
            <p:cNvSpPr/>
            <p:nvPr/>
          </p:nvSpPr>
          <p:spPr>
            <a:xfrm rot="3005530">
              <a:off x="5417388" y="687959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90833" y="727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18593" y="1412110"/>
            <a:ext cx="569343" cy="417911"/>
            <a:chOff x="5305245" y="727248"/>
            <a:chExt cx="569343" cy="417911"/>
          </a:xfrm>
        </p:grpSpPr>
        <p:sp>
          <p:nvSpPr>
            <p:cNvPr id="20" name="Down Arrow 19"/>
            <p:cNvSpPr/>
            <p:nvPr/>
          </p:nvSpPr>
          <p:spPr>
            <a:xfrm rot="3005530">
              <a:off x="5417388" y="687959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0833" y="727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>
            <a:off x="1147316" y="1403484"/>
            <a:ext cx="5805291" cy="4239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3" y="522153"/>
            <a:ext cx="5450470" cy="447398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58082"/>
            <a:ext cx="8791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Acquisition method generation – </a:t>
            </a:r>
            <a:r>
              <a:rPr lang="en-US" sz="2000" b="1" dirty="0" err="1" smtClean="0"/>
              <a:t>Xcalibur</a:t>
            </a:r>
            <a:r>
              <a:rPr lang="en-US" sz="2000" b="1" dirty="0" smtClean="0"/>
              <a:t> 4 / Foundation 3.1 (</a:t>
            </a:r>
            <a:r>
              <a:rPr lang="en-US" sz="2000" b="1" dirty="0" err="1" smtClean="0"/>
              <a:t>Thermo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Lumos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41" t="34950"/>
          <a:stretch/>
        </p:blipFill>
        <p:spPr>
          <a:xfrm>
            <a:off x="4047756" y="3770460"/>
            <a:ext cx="1818207" cy="2915012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761117" y="5404376"/>
            <a:ext cx="457200" cy="444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35490" y="496307"/>
            <a:ext cx="910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MS OT scan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7" t="32786"/>
          <a:stretch/>
        </p:blipFill>
        <p:spPr>
          <a:xfrm>
            <a:off x="6195875" y="773306"/>
            <a:ext cx="2026262" cy="242228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024407" y="5202445"/>
            <a:ext cx="1800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Center of the DIA </a:t>
            </a:r>
            <a:r>
              <a:rPr lang="en-US" sz="1200" dirty="0">
                <a:solidFill>
                  <a:srgbClr val="FF0000"/>
                </a:solidFill>
              </a:rPr>
              <a:t>w</a:t>
            </a:r>
            <a:r>
              <a:rPr lang="en-US" sz="1200" dirty="0" smtClean="0">
                <a:solidFill>
                  <a:srgbClr val="FF0000"/>
                </a:solidFill>
              </a:rPr>
              <a:t>indow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37511" y="5202445"/>
            <a:ext cx="1647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Isolation window width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24423" y="5404376"/>
            <a:ext cx="464845" cy="444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761118" y="653440"/>
            <a:ext cx="2407423" cy="305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140728" y="1394072"/>
            <a:ext cx="569343" cy="417911"/>
            <a:chOff x="5305245" y="727248"/>
            <a:chExt cx="569343" cy="417911"/>
          </a:xfrm>
        </p:grpSpPr>
        <p:sp>
          <p:nvSpPr>
            <p:cNvPr id="17" name="Down Arrow 16"/>
            <p:cNvSpPr/>
            <p:nvPr/>
          </p:nvSpPr>
          <p:spPr>
            <a:xfrm rot="3005530">
              <a:off x="5417388" y="687959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90833" y="727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30558" y="5227966"/>
            <a:ext cx="569343" cy="417911"/>
            <a:chOff x="5305245" y="727248"/>
            <a:chExt cx="569343" cy="417911"/>
          </a:xfrm>
        </p:grpSpPr>
        <p:sp>
          <p:nvSpPr>
            <p:cNvPr id="22" name="Down Arrow 21"/>
            <p:cNvSpPr/>
            <p:nvPr/>
          </p:nvSpPr>
          <p:spPr>
            <a:xfrm rot="3005530">
              <a:off x="5417388" y="687959"/>
              <a:ext cx="345057" cy="569343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90833" y="727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19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14435</TotalTime>
  <Words>68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Ludovic Gillet</dc:creator>
  <cp:lastModifiedBy>Ludovic Gillet</cp:lastModifiedBy>
  <cp:revision>300</cp:revision>
  <cp:lastPrinted>2018-07-02T12:53:30Z</cp:lastPrinted>
  <dcterms:created xsi:type="dcterms:W3CDTF">2017-06-15T07:45:55Z</dcterms:created>
  <dcterms:modified xsi:type="dcterms:W3CDTF">2018-09-17T07:29:22Z</dcterms:modified>
</cp:coreProperties>
</file>