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16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76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46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479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814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876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1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117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7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73481-E31A-432D-B016-FE136106F76D}" type="datetimeFigureOut">
              <a:rPr lang="en-AU" smtClean="0"/>
              <a:t>15/02/2018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B949-43C4-47D3-ABCE-661983F683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1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907" y="643573"/>
            <a:ext cx="9337432" cy="60737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6688" y="6339226"/>
            <a:ext cx="417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K.I</a:t>
            </a:r>
            <a:r>
              <a:rPr lang="en-AU" b="1" u="sng" dirty="0" smtClean="0">
                <a:effectLst/>
                <a:latin typeface="Arial Black" panose="020B0A04020102020204" pitchFamily="34" charset="0"/>
              </a:rPr>
              <a:t>N</a:t>
            </a:r>
            <a:r>
              <a:rPr lang="en-AU" dirty="0" smtClean="0"/>
              <a:t>SLQPEDFGSYY</a:t>
            </a:r>
            <a:r>
              <a:rPr lang="en-AU" b="1" u="sng" dirty="0" smtClean="0">
                <a:effectLst/>
                <a:latin typeface="Arial Black" panose="020B0A04020102020204" pitchFamily="34" charset="0"/>
              </a:rPr>
              <a:t>C</a:t>
            </a:r>
            <a:r>
              <a:rPr lang="en-AU" dirty="0" smtClean="0"/>
              <a:t>QHHYGTPYTFGGGTK.L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2132520" y="1532765"/>
            <a:ext cx="417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/>
              <a:t>K.I</a:t>
            </a:r>
            <a:r>
              <a:rPr lang="en-AU" dirty="0" smtClean="0">
                <a:effectLst/>
              </a:rPr>
              <a:t>N</a:t>
            </a:r>
            <a:r>
              <a:rPr lang="en-AU" dirty="0" smtClean="0"/>
              <a:t>SLQPEDFGSYY</a:t>
            </a:r>
            <a:r>
              <a:rPr lang="en-AU" b="1" u="sng" dirty="0" smtClean="0">
                <a:effectLst/>
                <a:latin typeface="Arial Black" panose="020B0A04020102020204" pitchFamily="34" charset="0"/>
              </a:rPr>
              <a:t>C</a:t>
            </a:r>
            <a:r>
              <a:rPr lang="en-AU" dirty="0" smtClean="0"/>
              <a:t>QHHYGTPYTFGGGTK.L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569677" y="193431"/>
            <a:ext cx="323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/>
              <a:t>LC-MS OF DEAMIDATED SPECIES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6563359" y="2499360"/>
            <a:ext cx="393495" cy="383032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956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26" y="658534"/>
            <a:ext cx="5058638" cy="4581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235" y="664462"/>
            <a:ext cx="5221166" cy="47288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494404" y="202196"/>
            <a:ext cx="1529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/>
              <a:t>DEAMIDATED </a:t>
            </a:r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2125235" y="266673"/>
            <a:ext cx="2059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/>
              <a:t>NON-DEAMIDATED 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4583955" y="154913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/>
              <a:t>5.5 ppm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982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4</cp:revision>
  <dcterms:created xsi:type="dcterms:W3CDTF">2018-02-15T04:47:12Z</dcterms:created>
  <dcterms:modified xsi:type="dcterms:W3CDTF">2018-02-15T05:14:46Z</dcterms:modified>
</cp:coreProperties>
</file>