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621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252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36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7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943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276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70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19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526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859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57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D99E-45BE-4B9A-BC9C-1FEC82AD5005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C82A2-1934-439A-810C-53CB3930A8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011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05" y="384485"/>
            <a:ext cx="8521400" cy="56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8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88" y="791852"/>
            <a:ext cx="8315999" cy="554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8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74" y="1046376"/>
            <a:ext cx="7976395" cy="531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98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Hadi.Lioe</dc:creator>
  <cp:lastModifiedBy>Hadi.Lioe</cp:lastModifiedBy>
  <cp:revision>2</cp:revision>
  <dcterms:created xsi:type="dcterms:W3CDTF">2018-06-04T01:13:08Z</dcterms:created>
  <dcterms:modified xsi:type="dcterms:W3CDTF">2018-06-04T01:20:55Z</dcterms:modified>
</cp:coreProperties>
</file>