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2FCA-A147-44B9-8390-C4F0FFD55436}" type="datetimeFigureOut">
              <a:rPr lang="pt-BR" smtClean="0"/>
              <a:t>20/10/2018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A631-95BE-4263-BBAB-06E0CF6074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10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2FCA-A147-44B9-8390-C4F0FFD55436}" type="datetimeFigureOut">
              <a:rPr lang="pt-BR" smtClean="0"/>
              <a:t>20/10/2018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A631-95BE-4263-BBAB-06E0CF6074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90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2FCA-A147-44B9-8390-C4F0FFD55436}" type="datetimeFigureOut">
              <a:rPr lang="pt-BR" smtClean="0"/>
              <a:t>20/10/2018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A631-95BE-4263-BBAB-06E0CF6074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830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2FCA-A147-44B9-8390-C4F0FFD55436}" type="datetimeFigureOut">
              <a:rPr lang="pt-BR" smtClean="0"/>
              <a:t>20/10/2018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A631-95BE-4263-BBAB-06E0CF6074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14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2FCA-A147-44B9-8390-C4F0FFD55436}" type="datetimeFigureOut">
              <a:rPr lang="pt-BR" smtClean="0"/>
              <a:t>20/10/2018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A631-95BE-4263-BBAB-06E0CF6074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278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2FCA-A147-44B9-8390-C4F0FFD55436}" type="datetimeFigureOut">
              <a:rPr lang="pt-BR" smtClean="0"/>
              <a:t>20/10/2018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A631-95BE-4263-BBAB-06E0CF6074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730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2FCA-A147-44B9-8390-C4F0FFD55436}" type="datetimeFigureOut">
              <a:rPr lang="pt-BR" smtClean="0"/>
              <a:t>20/10/2018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A631-95BE-4263-BBAB-06E0CF6074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79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2FCA-A147-44B9-8390-C4F0FFD55436}" type="datetimeFigureOut">
              <a:rPr lang="pt-BR" smtClean="0"/>
              <a:t>20/10/2018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A631-95BE-4263-BBAB-06E0CF6074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034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2FCA-A147-44B9-8390-C4F0FFD55436}" type="datetimeFigureOut">
              <a:rPr lang="pt-BR" smtClean="0"/>
              <a:t>20/10/2018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A631-95BE-4263-BBAB-06E0CF6074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699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2FCA-A147-44B9-8390-C4F0FFD55436}" type="datetimeFigureOut">
              <a:rPr lang="pt-BR" smtClean="0"/>
              <a:t>20/10/2018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A631-95BE-4263-BBAB-06E0CF6074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15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2FCA-A147-44B9-8390-C4F0FFD55436}" type="datetimeFigureOut">
              <a:rPr lang="pt-BR" smtClean="0"/>
              <a:t>20/10/2018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A631-95BE-4263-BBAB-06E0CF6074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327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02FCA-A147-44B9-8390-C4F0FFD55436}" type="datetimeFigureOut">
              <a:rPr lang="pt-BR" smtClean="0"/>
              <a:t>20/10/2018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7A631-95BE-4263-BBAB-06E0CF6074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09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5585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Visita Usuarios MAS</dc:creator>
  <cp:lastModifiedBy>Visita Usuarios MAS</cp:lastModifiedBy>
  <cp:revision>1</cp:revision>
  <dcterms:created xsi:type="dcterms:W3CDTF">2018-10-20T19:52:32Z</dcterms:created>
  <dcterms:modified xsi:type="dcterms:W3CDTF">2018-10-20T19:53:07Z</dcterms:modified>
</cp:coreProperties>
</file>