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914400"/>
            <a:ext cx="9144000" cy="450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84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113"/>
            <a:ext cx="9705975" cy="658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72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305481"/>
            <a:ext cx="8601075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86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Deng, Jingjing</dc:creator>
  <cp:lastModifiedBy>admin</cp:lastModifiedBy>
  <cp:revision>1</cp:revision>
  <dcterms:created xsi:type="dcterms:W3CDTF">2006-08-16T00:00:00Z</dcterms:created>
  <dcterms:modified xsi:type="dcterms:W3CDTF">2018-08-01T18:52:18Z</dcterms:modified>
</cp:coreProperties>
</file>