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6" autoAdjust="0"/>
    <p:restoredTop sz="94660"/>
  </p:normalViewPr>
  <p:slideViewPr>
    <p:cSldViewPr snapToGrid="0">
      <p:cViewPr varScale="1">
        <p:scale>
          <a:sx n="70" d="100"/>
          <a:sy n="70" d="100"/>
        </p:scale>
        <p:origin x="60" y="9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2DFED-F627-497A-9633-9946F80F1564}" type="datetimeFigureOut">
              <a:rPr lang="en-AU" smtClean="0"/>
              <a:t>15/02/2018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3A80B-BBC7-4E71-994B-BD800561424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502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2DFED-F627-497A-9633-9946F80F1564}" type="datetimeFigureOut">
              <a:rPr lang="en-AU" smtClean="0"/>
              <a:t>15/02/2018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3A80B-BBC7-4E71-994B-BD800561424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5923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2DFED-F627-497A-9633-9946F80F1564}" type="datetimeFigureOut">
              <a:rPr lang="en-AU" smtClean="0"/>
              <a:t>15/02/2018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3A80B-BBC7-4E71-994B-BD800561424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8685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2DFED-F627-497A-9633-9946F80F1564}" type="datetimeFigureOut">
              <a:rPr lang="en-AU" smtClean="0"/>
              <a:t>15/02/2018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3A80B-BBC7-4E71-994B-BD800561424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4378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2DFED-F627-497A-9633-9946F80F1564}" type="datetimeFigureOut">
              <a:rPr lang="en-AU" smtClean="0"/>
              <a:t>15/02/2018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3A80B-BBC7-4E71-994B-BD800561424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0364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2DFED-F627-497A-9633-9946F80F1564}" type="datetimeFigureOut">
              <a:rPr lang="en-AU" smtClean="0"/>
              <a:t>15/02/2018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3A80B-BBC7-4E71-994B-BD800561424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6751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2DFED-F627-497A-9633-9946F80F1564}" type="datetimeFigureOut">
              <a:rPr lang="en-AU" smtClean="0"/>
              <a:t>15/02/2018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3A80B-BBC7-4E71-994B-BD800561424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9517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2DFED-F627-497A-9633-9946F80F1564}" type="datetimeFigureOut">
              <a:rPr lang="en-AU" smtClean="0"/>
              <a:t>15/02/2018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3A80B-BBC7-4E71-994B-BD800561424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6045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2DFED-F627-497A-9633-9946F80F1564}" type="datetimeFigureOut">
              <a:rPr lang="en-AU" smtClean="0"/>
              <a:t>15/02/2018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3A80B-BBC7-4E71-994B-BD800561424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1169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2DFED-F627-497A-9633-9946F80F1564}" type="datetimeFigureOut">
              <a:rPr lang="en-AU" smtClean="0"/>
              <a:t>15/02/2018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3A80B-BBC7-4E71-994B-BD800561424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543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2DFED-F627-497A-9633-9946F80F1564}" type="datetimeFigureOut">
              <a:rPr lang="en-AU" smtClean="0"/>
              <a:t>15/02/2018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3A80B-BBC7-4E71-994B-BD800561424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6501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2DFED-F627-497A-9633-9946F80F1564}" type="datetimeFigureOut">
              <a:rPr lang="en-AU" smtClean="0"/>
              <a:t>15/02/2018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3A80B-BBC7-4E71-994B-BD800561424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8331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727" y="244022"/>
            <a:ext cx="8013876" cy="625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388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092" y="459850"/>
            <a:ext cx="11101033" cy="561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1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614" y="116438"/>
            <a:ext cx="8396070" cy="655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419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740" y="1185818"/>
            <a:ext cx="10664304" cy="539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984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718" y="313898"/>
            <a:ext cx="2204254" cy="29550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0314" y="300250"/>
            <a:ext cx="2259981" cy="30298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0559" y="327546"/>
            <a:ext cx="2214434" cy="29687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6213" y="327546"/>
            <a:ext cx="2265335" cy="30369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240" y="3465504"/>
            <a:ext cx="2357722" cy="31608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2075" y="3480178"/>
            <a:ext cx="2351601" cy="31526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5150" y="3492800"/>
            <a:ext cx="2357722" cy="316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706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75" y="218363"/>
            <a:ext cx="2457882" cy="36359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473" y="300249"/>
            <a:ext cx="2384076" cy="35268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r="11963"/>
          <a:stretch/>
        </p:blipFill>
        <p:spPr>
          <a:xfrm>
            <a:off x="4916535" y="327545"/>
            <a:ext cx="2071120" cy="34801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r="12658"/>
          <a:stretch/>
        </p:blipFill>
        <p:spPr>
          <a:xfrm>
            <a:off x="6990995" y="327547"/>
            <a:ext cx="2098414" cy="35541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8284" y="349729"/>
            <a:ext cx="2535143" cy="375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671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Hadi.Lioe</dc:creator>
  <cp:lastModifiedBy>Hadi.Lioe</cp:lastModifiedBy>
  <cp:revision>2</cp:revision>
  <dcterms:created xsi:type="dcterms:W3CDTF">2018-02-15T01:05:40Z</dcterms:created>
  <dcterms:modified xsi:type="dcterms:W3CDTF">2018-02-15T01:09:40Z</dcterms:modified>
</cp:coreProperties>
</file>