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670D-DC59-47C9-9A09-744A2509B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3993B-A766-4071-8038-A2A28441F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3BD5-6527-4DCE-B6A3-361AC270C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A64D1-6E17-44BB-84F6-67D4A09C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D95F9-99B3-4F0B-B87F-E2F9C29F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2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7B4A-47F3-4C69-8359-B6A459BE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BD7F-9666-49FF-9383-6618CDEEA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91458-CB0C-4469-9CB0-389F0FF0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EA40D-2280-44DA-BCE8-760130E95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28DDB-23B4-4E13-A7E4-C63B6719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6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51204E-DB61-43A4-B9DB-1A6ED154B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B16DD-989E-485E-B6DE-B24CD934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C83F1-0C57-4191-860D-A7FB5BB59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055CB-20E2-4B29-B178-E1CA28B1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9D205-1A33-4B14-8BC5-3ADA3FDE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4D5D1-1C5F-4F22-A560-915465276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E87B-530A-4D6E-AB08-4962E62AC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5B557-C647-491A-99F1-AFB63C7C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9E71-5A2A-4AF3-B9E8-247F2434E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9369B-2DDE-44B4-8BD0-59BE9748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1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2019A-6FAC-430B-82A9-DE8665614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6082-4FE3-4E6D-A4EB-20A46B320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CF382-DCA5-46D4-A88B-A29B8F81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9C288-B52E-4942-9549-1267B424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39B3D-3332-4B97-986F-E1EC29832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9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C490-A7DA-429E-8C55-30379394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45D7C-B274-4A0F-B20B-A638F2C38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8860D-F4F4-4835-B2B0-8D1ED5A27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0D10F-4CAF-49EF-A79B-B28E5754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9F3EE-CC53-4699-80F0-93E9F74C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B6F6F-F438-4CCF-A06E-1B8618F9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3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12C5-AC1D-4282-A452-1DABD009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19BFB-EF07-41DF-8E84-DE10A0C95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C72D73-829A-4A5E-9C3F-96D7127B4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7187B-ED5B-435E-B584-ABCB031CA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A629BF-D706-4DF0-BC6E-B494A8A43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D53D8E-4A02-48C3-B367-EC8F4C44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39609-0256-4C47-9AEC-131D2DAC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A0549-6C6A-41BB-ADFA-877E143D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7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15BA-ACE1-47C1-8AA1-30264B20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E7548E-C0BA-499F-BA66-F08F7E15D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870F4-6F33-41BE-B27C-F1157FA4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CD4B0-423E-45D8-B915-6193E1B3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4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155AC-203C-463E-AAAD-E12A5A12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B0469-F541-494A-8C17-B48BA3E6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DD110-9EE7-4106-9C41-0E328B22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4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E057-A3CC-4A31-82CB-1360DC0FB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2CD9-40AE-44D4-BA90-984BED597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8D495-F71F-4550-BE4A-0855C5507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0BEBE-9138-43DE-9D87-21126039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5C37E-0B20-418D-8534-B2739E6F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564E0-EC3B-4B7B-A434-6E733B9F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D3E71-F8BD-4768-B189-78BF28C45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C24A52-56C7-4BDF-969E-F11E9135D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DCEDC-0625-418C-8027-C1503B276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B40F1-DF16-4242-A513-150317E1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F78B9-2998-4AE7-8D6F-B0B72572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34F1A-5E09-4C42-A796-06A8D8B5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4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E98B7D-C4D6-4E77-97D7-275AD037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8CA58-75CA-4F09-8C3B-6E54E46CF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DDA6E-8D64-467C-B6F8-69C47AB2F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45B30-E0E1-4F11-A5D4-5436DEEE7D46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36C9F-D781-42ED-A36E-B9EB93431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B7C0-AF10-48BD-9377-D8D2E35D2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D759-061B-48A6-B099-BED3ABA4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7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A20650-998D-447F-BE24-229B65BC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1612521"/>
            <a:ext cx="6248400" cy="36329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9B84C5-AB8B-4C1E-A198-B47B9EFDF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75" y="1160462"/>
            <a:ext cx="3981450" cy="60102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29632-D6C0-4B37-AA0D-FA432A50EA26}"/>
              </a:ext>
            </a:extLst>
          </p:cNvPr>
          <p:cNvSpPr txBox="1"/>
          <p:nvPr/>
        </p:nvSpPr>
        <p:spPr>
          <a:xfrm>
            <a:off x="5778500" y="711200"/>
            <a:ext cx="1586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Skyline setting </a:t>
            </a:r>
          </a:p>
        </p:txBody>
      </p:sp>
    </p:spTree>
    <p:extLst>
      <p:ext uri="{BB962C8B-B14F-4D97-AF65-F5344CB8AC3E}">
        <p14:creationId xmlns:p14="http://schemas.microsoft.com/office/powerpoint/2010/main" val="404698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33FC79-2A2D-4D90-A914-636AFD2FA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735" y="0"/>
            <a:ext cx="75485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3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Fu, Qin</dc:creator>
  <cp:lastModifiedBy>Fu, Qin</cp:lastModifiedBy>
  <cp:revision>2</cp:revision>
  <dcterms:created xsi:type="dcterms:W3CDTF">2020-08-19T20:15:27Z</dcterms:created>
  <dcterms:modified xsi:type="dcterms:W3CDTF">2020-08-19T20:32:50Z</dcterms:modified>
</cp:coreProperties>
</file>