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B7EF1C-D455-C75A-3D8A-205D1420D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B67405-42B8-63CC-48E8-F2B13C92D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A54A6D-1AB1-B0C8-F51F-FAE5E7601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DB2500A-35A6-6DBD-C2AC-FB0B7BE87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748B46-E17B-DE19-1549-3B60B943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801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32D7A9-FCBE-6AEE-B88D-E282E2702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9C7056C-41B8-C15A-F7D1-407A6AD52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E04B45-D777-39C0-8324-556206DB3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982914-DDBC-A384-6944-0B5F5ADE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14BCBD-4FDA-9ADD-63CD-438BB5622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74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DBD626-7E16-3483-B371-42B93A0BB8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8CE15D8-834E-41EF-6112-A326616A4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A57BB2-7A60-F72D-F564-CBA5C536D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961BE0-79CB-1601-22DF-85D827197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B30CE7-ACBA-C18A-53D7-FF072F0E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691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55AD4B-212C-A607-F962-AF4068691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8BAA2D-E655-137C-0E55-DD7E95E9E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0316A9-CB61-8CC0-637F-69329BE9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A87F8-3CDD-03A0-11A3-74F727725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9B1E14-6E57-4A80-DFA0-248C9D485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93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EA742-2146-89B1-8754-CA7451A0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D9F24B-1079-EC49-0E8C-4C1ACD2DB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EFCE34-1D76-E56F-B903-43453CF42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ECBB7F-4965-C553-357A-77F40CC7B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CF00F9-2907-02C0-7A5A-11DF9A20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28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96EF9-2356-CCFF-DBCA-A36200E7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22C230-DB5F-5462-C339-5D057C1A6A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960E18A-11A0-128B-F965-A7B11FA6C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D02201E-B56A-7DBB-2806-9F90BA94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E6BBD15-1618-6D95-715F-5637633FC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62D2256-5651-D3B7-3AD0-6B069A098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375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45B51C-7B1D-EAB3-E705-21251DD41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872EAD-039A-07B6-A156-E88C34BBB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3AAB613-B386-8954-7795-2820EC5B5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C0489B5-0ABE-057E-DFD3-722A3BE53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7B4DE6D-329C-3F62-69B3-1A9285F6D9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A123D6D-2161-1695-08FD-4F0322EE9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F0C13A4-065D-51DF-B69D-06143E442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0B4A38F-BE53-F0B1-851D-3D64BDEF9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68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4F968-0A5D-70C3-CD2F-256D0CCAC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984FF7F-9ED7-5023-B3DA-318F0B15E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E52CB58-CB92-4F56-900C-A986CFCD3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93DAAEB-B8A2-FF5D-2A32-1D9FC1636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07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5E0D403-C34D-21C3-CFD4-D1325BD3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6510B29-F765-11CB-2772-7ADD6D85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B09069D-C467-240C-4119-6B61C1954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6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AA6755-6115-D82C-A2C3-52BB3D213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F9D303-73CE-8D1D-3B88-85C23AA98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9C8F3B7-3169-B88A-7013-29341C145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11C445-C518-056D-02DC-0721319F3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BC082F9-ADA8-3CA0-D91A-73F9A82B5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38F05C1-FAF8-CC82-7546-06BE26EC0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108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86C643-240C-042B-C6A4-AC7ADBDB1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09768DD-28EB-56BF-3E46-0024478CCC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0366585-D2E6-FA35-ADEC-7F0F9243B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0816A6E-F5C1-D6B5-23F5-E8496373A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AFB6E33-BA34-9DB1-DA00-0E0C0A697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BEEF1FD-3059-D29E-7227-7D7CB265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94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2DFAC5A-1925-3A57-EC20-F590E6980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E84D5E-AC72-43E8-72AE-D5B8767EE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6291F1-49AB-2C7C-A156-119637094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34908-E69D-421D-8AB2-E6B41CFB9F6B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A71C09-7980-EE55-86E9-A7F2CD9AB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872234-434E-33D5-C131-8CFE56357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7B72A-C725-4768-BCD8-89082AD5F5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43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515CA93-A391-CB15-8CA5-CE92047CF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723" y="632333"/>
            <a:ext cx="4199457" cy="561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9540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Campos Granato</dc:creator>
  <cp:lastModifiedBy>Daniela Campos Granato</cp:lastModifiedBy>
  <cp:revision>1</cp:revision>
  <dcterms:created xsi:type="dcterms:W3CDTF">2023-11-10T19:35:59Z</dcterms:created>
  <dcterms:modified xsi:type="dcterms:W3CDTF">2023-11-10T19:36:23Z</dcterms:modified>
</cp:coreProperties>
</file>