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75" d="100"/>
          <a:sy n="75" d="100"/>
        </p:scale>
        <p:origin x="996" y="1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437F-A16D-47BF-83FE-6039130297F3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D9DB-9E54-4FD2-BAE2-A6A13A71A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06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437F-A16D-47BF-83FE-6039130297F3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D9DB-9E54-4FD2-BAE2-A6A13A71A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0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437F-A16D-47BF-83FE-6039130297F3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D9DB-9E54-4FD2-BAE2-A6A13A71A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437F-A16D-47BF-83FE-6039130297F3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D9DB-9E54-4FD2-BAE2-A6A13A71A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9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437F-A16D-47BF-83FE-6039130297F3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D9DB-9E54-4FD2-BAE2-A6A13A71A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3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437F-A16D-47BF-83FE-6039130297F3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D9DB-9E54-4FD2-BAE2-A6A13A71A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92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437F-A16D-47BF-83FE-6039130297F3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D9DB-9E54-4FD2-BAE2-A6A13A71A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4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437F-A16D-47BF-83FE-6039130297F3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D9DB-9E54-4FD2-BAE2-A6A13A71A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5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437F-A16D-47BF-83FE-6039130297F3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D9DB-9E54-4FD2-BAE2-A6A13A71A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08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437F-A16D-47BF-83FE-6039130297F3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D9DB-9E54-4FD2-BAE2-A6A13A71A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45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437F-A16D-47BF-83FE-6039130297F3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D9DB-9E54-4FD2-BAE2-A6A13A71A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5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5437F-A16D-47BF-83FE-6039130297F3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4D9DB-9E54-4FD2-BAE2-A6A13A71A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3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831" y="0"/>
            <a:ext cx="10381570" cy="688672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350136" y="377305"/>
            <a:ext cx="3512565" cy="646331"/>
          </a:xfrm>
          <a:prstGeom prst="rect">
            <a:avLst/>
          </a:prstGeom>
          <a:solidFill>
            <a:schemeClr val="bg1">
              <a:alpha val="66000"/>
            </a:schemeClr>
          </a:solidFill>
        </p:spPr>
        <p:txBody>
          <a:bodyPr wrap="none">
            <a:spAutoFit/>
          </a:bodyPr>
          <a:lstStyle/>
          <a:p>
            <a:r>
              <a:rPr lang="en-US" dirty="0" smtClean="0"/>
              <a:t>T.EQILALTG</a:t>
            </a:r>
            <a:r>
              <a:rPr lang="en-US" b="1" u="sng" dirty="0" smtClean="0">
                <a:effectLst/>
              </a:rPr>
              <a:t>C[+57]</a:t>
            </a:r>
            <a:r>
              <a:rPr lang="en-US" dirty="0" smtClean="0"/>
              <a:t>DR.L [229, 239] </a:t>
            </a:r>
          </a:p>
          <a:p>
            <a:r>
              <a:rPr lang="pl-PL" dirty="0" smtClean="0"/>
              <a:t>638.3217++ (idotp 0.94, dotp 0.98) 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272589" y="1039528"/>
            <a:ext cx="1607419" cy="62564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880008" y="1039528"/>
            <a:ext cx="3253339" cy="71227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126156" y="3542097"/>
            <a:ext cx="4514248" cy="2974206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DDA File; ignore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883077" y="3610094"/>
            <a:ext cx="3454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R.TEQILALTG</a:t>
            </a:r>
            <a:r>
              <a:rPr lang="en-US" b="1" u="sng" dirty="0" smtClean="0">
                <a:effectLst/>
              </a:rPr>
              <a:t>C[+57]</a:t>
            </a:r>
            <a:r>
              <a:rPr lang="en-US" dirty="0" smtClean="0"/>
              <a:t>DR.L [228, 239] 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9355756" y="3979426"/>
            <a:ext cx="1347538" cy="178610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926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83046" y="25313"/>
            <a:ext cx="6182715" cy="3261585"/>
            <a:chOff x="283046" y="25313"/>
            <a:chExt cx="6182715" cy="326158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3046" y="394645"/>
              <a:ext cx="6182715" cy="2892253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387178" y="25313"/>
              <a:ext cx="5469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Fig 1. No chromatographic peak correction; „raw“ import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83046" y="3130379"/>
            <a:ext cx="6950716" cy="3620853"/>
            <a:chOff x="283046" y="3286898"/>
            <a:chExt cx="6950716" cy="362085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046" y="3656230"/>
              <a:ext cx="6950716" cy="325152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83046" y="3286898"/>
              <a:ext cx="44332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Fig 2. After chromatographic peak correction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5209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40" y="0"/>
            <a:ext cx="6991573" cy="33338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40" y="3333835"/>
            <a:ext cx="7080714" cy="337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183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48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Uni Leipzig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Juan Camilo Rojas Echeverri</dc:creator>
  <cp:lastModifiedBy>Juan Camilo Rojas Echeverri</cp:lastModifiedBy>
  <cp:revision>5</cp:revision>
  <dcterms:created xsi:type="dcterms:W3CDTF">2021-05-06T11:26:42Z</dcterms:created>
  <dcterms:modified xsi:type="dcterms:W3CDTF">2021-05-06T16:35:56Z</dcterms:modified>
</cp:coreProperties>
</file>