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417E-FD2F-409F-87FA-CA7A9B71F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BB8D-4D9C-47D0-9B52-9691123B1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DF0F3-62E8-4DC0-B8C2-25645D5C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C89-38A2-4A21-A95D-5808C3F63600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630FE-DD8F-4A3A-999C-49B861B2A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BCF7-A904-48DB-83AC-BB29C8BE0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D429-6050-41C2-BE21-A563BA2A4D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2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61E48-192F-4943-9630-5D6848DE8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A9752-A073-416E-B772-E27DB7F44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2A537-0716-4FC3-AA0F-88ABC36E8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C89-38A2-4A21-A95D-5808C3F63600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DF621-16AF-4A14-A19F-6CF7A127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23679-65B9-4BF0-9724-16693EC3A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D429-6050-41C2-BE21-A563BA2A4D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51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F78422-4A80-4AB0-8CDC-7F1853428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483A4-124C-4D8C-8A0A-0BB33755F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956C-9B93-4168-814D-A90B11F08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C89-38A2-4A21-A95D-5808C3F63600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D7664-9E11-49F8-A910-B82140394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ECD25-2A0C-4ECE-BD72-12811BE7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D429-6050-41C2-BE21-A563BA2A4D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6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78B7F-7A3D-4A3B-B009-72C7E17FF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9AEC-C77E-45B6-A6EA-2F6C48862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9852E-AF49-422E-A37E-64844DD80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C89-38A2-4A21-A95D-5808C3F63600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F2341-D817-4D6F-B792-B3AD5FFE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177A9-AC9A-49B8-B817-710B92381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D429-6050-41C2-BE21-A563BA2A4D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312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48D0-537E-4114-8C57-650845889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582E3-FA8E-4760-9544-7ADE1952B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F908A-2C1D-46BA-AA7A-72C8D58C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C89-38A2-4A21-A95D-5808C3F63600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7D94B-4CE8-42B1-9D54-150F95F9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1C62E-0CB3-41F4-BFCC-DF522B4DA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D429-6050-41C2-BE21-A563BA2A4D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400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976F-02CF-464C-941C-2E073A812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6F930-1CDC-411E-93C1-FF4EF9F49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4A1C0-1A09-4622-891A-6EAE22DD8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896EC-A7FD-40B9-9B34-D68852A6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C89-38A2-4A21-A95D-5808C3F63600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607C3-F76A-4A1B-B608-247023DA9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9EF94-32B3-4EFE-AC5E-B52B9466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D429-6050-41C2-BE21-A563BA2A4D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00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DCE1B-D0FF-47AF-B53D-624A61A3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E7B48-F244-4E33-9DE5-EFE012998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7F107-BDC5-40A7-8AAC-41C20B0F6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DACE2C-CD6C-4992-A57F-35DB8960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A7C82-628F-4533-A874-9669B41F8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98CF00-54A0-492E-B607-C0D4AD7C7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C89-38A2-4A21-A95D-5808C3F63600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7D1F95-60E7-4851-B6C3-2210C6AB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BFA5A2-3343-4C2E-9911-B86B237E6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D429-6050-41C2-BE21-A563BA2A4D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635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29A02-EFDB-404C-BF4F-F69BA70DF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B1D50-6894-4EB3-B006-55086D5D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C89-38A2-4A21-A95D-5808C3F63600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15AE8-4DBA-4D90-95C4-42413D3B3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CC38-9E91-4F80-B274-56A9771B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D429-6050-41C2-BE21-A563BA2A4D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519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3FFBEC-09D6-4CFE-A2F4-515BD475D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C89-38A2-4A21-A95D-5808C3F63600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86F0EC-2371-40D4-AD56-5ED9C029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C37C9-675C-4650-AA4F-463E4070E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D429-6050-41C2-BE21-A563BA2A4D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917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7E922-9CEE-446F-B462-584AE323C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70BFD-7DF6-460C-AB2D-AD715BBEB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A5E203-6E0B-4E1C-8935-CD4A0FF2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F4E93-A42F-4460-8AAF-67D035B95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C89-38A2-4A21-A95D-5808C3F63600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1D2A7-049C-4621-BE24-F28971E4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BE54C-950B-4451-8A61-247EA7FE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D429-6050-41C2-BE21-A563BA2A4D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268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7F96B-53AD-45FF-872D-3DD76DFB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431FA2-9192-42CA-BE6F-EC64F48CC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85DEE-42CE-42CF-BFD2-8D4148577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ED2AB-F9F9-4D5E-AFB0-511901065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C89-38A2-4A21-A95D-5808C3F63600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78AA4-8096-4DFC-BD5A-A01B02EE8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964D1-C2B5-4DFC-AD8B-97CA2E207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D429-6050-41C2-BE21-A563BA2A4D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769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3D8369-6843-4730-9765-6E3303094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4267D-60A9-44D2-AA7D-A391B86BF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82727-50F9-4868-A5A1-0BD1F35006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DC89-38A2-4A21-A95D-5808C3F63600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9C4D8-8B1B-462F-8B6B-7D212DA17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B062E-8841-49C2-B906-9F27D0B8A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FD429-6050-41C2-BE21-A563BA2A4D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64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A1B86F4-02F3-43A5-B032-F479E8C55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512" y="485775"/>
            <a:ext cx="9324975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24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351D06-6148-4B33-81C6-3B73409CA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485775"/>
            <a:ext cx="4191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51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8ECE60-5FDD-4382-A1FC-9D247CB2C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566737"/>
            <a:ext cx="5753100" cy="572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1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Bao</dc:creator>
  <cp:lastModifiedBy>Rebecca Bao</cp:lastModifiedBy>
  <cp:revision>1</cp:revision>
  <dcterms:created xsi:type="dcterms:W3CDTF">2018-02-07T00:12:29Z</dcterms:created>
  <dcterms:modified xsi:type="dcterms:W3CDTF">2018-02-07T00:13:01Z</dcterms:modified>
</cp:coreProperties>
</file>