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4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5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2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6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1ABE-E5BA-4347-8345-23015A69EC3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88D7-7C40-48F5-8BAA-1E229A04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7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002" y="262844"/>
            <a:ext cx="8745995" cy="63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9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Darryl Hardie</dc:creator>
  <cp:lastModifiedBy>Darryl Hardie</cp:lastModifiedBy>
  <cp:revision>1</cp:revision>
  <dcterms:created xsi:type="dcterms:W3CDTF">2018-01-23T00:01:43Z</dcterms:created>
  <dcterms:modified xsi:type="dcterms:W3CDTF">2018-01-23T00:02:22Z</dcterms:modified>
</cp:coreProperties>
</file>