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0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6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4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9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1C8D-9E76-4668-83EA-0EB57904AF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5222-350A-4086-BA66-281B0DE7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442" y="123566"/>
            <a:ext cx="5181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Default integration of citrate by Skyline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51" y="1833435"/>
            <a:ext cx="3906373" cy="4792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921" y="1805551"/>
            <a:ext cx="4021094" cy="4848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4830" y="2556998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Sample 1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9168" y="2556998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Sample 2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96804" y="1442894"/>
            <a:ext cx="32566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Integration for compounds like citrate is not consistent sample to sample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3287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Kirkwood,Jay</dc:creator>
  <cp:lastModifiedBy>Kirkwood,Jay</cp:lastModifiedBy>
  <cp:revision>3</cp:revision>
  <dcterms:created xsi:type="dcterms:W3CDTF">2015-09-21T21:45:05Z</dcterms:created>
  <dcterms:modified xsi:type="dcterms:W3CDTF">2015-09-21T21:48:33Z</dcterms:modified>
</cp:coreProperties>
</file>