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2028" y="-3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C9E422-BB24-4853-9B27-0051FB6A743C}" type="datetimeFigureOut">
              <a:rPr lang="it-IT" smtClean="0"/>
              <a:t>13/03/2023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E8E60-E604-498B-90EA-114E04C95CF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0"/>
            <a:ext cx="8940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90600"/>
            <a:ext cx="8805334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4" name="Connettore 2 3"/>
          <p:cNvCxnSpPr/>
          <p:nvPr/>
        </p:nvCxnSpPr>
        <p:spPr>
          <a:xfrm>
            <a:off x="457200" y="1752600"/>
            <a:ext cx="762000" cy="3810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2 11"/>
          <p:cNvCxnSpPr/>
          <p:nvPr/>
        </p:nvCxnSpPr>
        <p:spPr>
          <a:xfrm flipH="1">
            <a:off x="4648200" y="3581400"/>
            <a:ext cx="838200" cy="304800"/>
          </a:xfrm>
          <a:prstGeom prst="straightConnector1">
            <a:avLst/>
          </a:prstGeom>
          <a:ln w="57150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Presentazione su schermo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Diapositiva 1</vt:lpstr>
      <vt:lpstr>Diapositiva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gcorona</dc:creator>
  <cp:lastModifiedBy>gcorona</cp:lastModifiedBy>
  <cp:revision>2</cp:revision>
  <dcterms:created xsi:type="dcterms:W3CDTF">2023-03-13T16:43:26Z</dcterms:created>
  <dcterms:modified xsi:type="dcterms:W3CDTF">2023-03-13T16:48:23Z</dcterms:modified>
</cp:coreProperties>
</file>